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2.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2" r:id="rId3"/>
  </p:sldMasterIdLst>
  <p:notesMasterIdLst>
    <p:notesMasterId r:id="rId34"/>
  </p:notesMasterIdLst>
  <p:sldIdLst>
    <p:sldId id="257" r:id="rId4"/>
    <p:sldId id="258" r:id="rId5"/>
    <p:sldId id="259" r:id="rId6"/>
    <p:sldId id="260" r:id="rId7"/>
    <p:sldId id="261" r:id="rId8"/>
    <p:sldId id="262" r:id="rId9"/>
    <p:sldId id="263" r:id="rId10"/>
    <p:sldId id="264" r:id="rId11"/>
    <p:sldId id="265" r:id="rId12"/>
    <p:sldId id="275" r:id="rId13"/>
    <p:sldId id="268" r:id="rId14"/>
    <p:sldId id="276" r:id="rId15"/>
    <p:sldId id="277" r:id="rId16"/>
    <p:sldId id="278" r:id="rId17"/>
    <p:sldId id="283" r:id="rId18"/>
    <p:sldId id="280" r:id="rId19"/>
    <p:sldId id="281" r:id="rId20"/>
    <p:sldId id="282" r:id="rId21"/>
    <p:sldId id="293" r:id="rId22"/>
    <p:sldId id="294" r:id="rId23"/>
    <p:sldId id="295" r:id="rId24"/>
    <p:sldId id="284" r:id="rId25"/>
    <p:sldId id="285" r:id="rId26"/>
    <p:sldId id="286" r:id="rId27"/>
    <p:sldId id="287" r:id="rId28"/>
    <p:sldId id="288" r:id="rId29"/>
    <p:sldId id="289" r:id="rId30"/>
    <p:sldId id="290" r:id="rId31"/>
    <p:sldId id="291"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00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0" d="100"/>
          <a:sy n="70" d="100"/>
        </p:scale>
        <p:origin x="5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4:43:19.7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definitions>
  <inkml:trace contextRef="#ctx0" brushRef="#br0">3921 1775 315 0,'0'0'69'0,"-6"-9"-4"0,3 6 10 16,0-4 2-16,-2 3-6 0,1-4-35 0,0 2 47 0,4 2 12 0,0 1-20 0,0 1-14 15,0-1-15-15,0 1-7 16,0 2-16-16,-2 0-6 16,2 0 16-16,-1 0-9 15,-1 0 1-15,1 0-3 16,1 0-15-16,0 0 8 16,0 0-6-16,0 2 2 0,0 5 15 15,0 3-12-15,0 0 7 16,0 8 6-16,0-1-14 15,0 5 12-15,0 3-11 16,0 1-2-16,-3 1 15 16,0-1-15-16,1 2 5 15,1-4-1-15,1-1-15 16,0 2 16-16,0-2-15 16,0 0-2-16,0 1 14 15,0 1-9-15,0-2 1 16,0 2-2-16,0 2-1 15,0 2 7-15,0 0-7 16,0 0 1-16,0 1 17 16,0 1-19-16,0 0 12 15,-2-2-3-15,2-1-11 0,0 0 27 16,0-1-20-16,0 1-4 16,0 0 16-16,3 0-14 15,2 3-2-15,-2-1-3 16,1 1 3-16,-2 0-3 15,1 3 0-15,2 2 0 16,-3-3-1-16,4 0 7 16,0-1-6-16,2 2 0 15,0 1 1-15,1 1-4 16,-3-2 3-16,2 3 0 16,-1 4 3-16,-1 1 4 15,-1-2-7-15,-1-1 0 0,-1 2 7 16,0-1-6-16,0 1-1 15,-1 4 0-15,-2-1 8 16,1 2-2-16,-1-2-6 16,4 4 0-16,-1 3 3 15,-1 6-1-15,1 0-2 16,0 0 0-16,-3-2 10 16,0-3-6-16,3-4-4 15,-3 1 0-15,0 0 1 16,0 1-4-16,0 0 4 15,0 1-1-15,0-2 1 16,0 2 9-16,0-1-11 16,0-2 1-16,-3 3 0 0,0-2-6 15,3 1 10 1,0-1-4-16,0 0 1 0,-3-1 6 16,0 3-7-16,-3 9 0 15,0 3 2-15,2 2-4 16,-1-5 2-16,-1-1 0 15,0-1 2-15,-1 4 7 16,1 2-9-16,0-3 0 16,-3 4 4-16,-1-1-2 15,-1-5 0-15,5 4-2 16,-3-6 5-16,2 1 5 16,-1-1-12-16,1 1 2 0,-2 0 0 15,3 3 1-15,0 4 3 16,0 2-3-16,0-2 5 15,-1-1 2-15,4-3-12 16,-2-1 4-16,2 0 0 16,0-1 9-16,0-3-6 15,0-1-2-15,0-5 5 16,3-1 4-16,-2-1-13 16,2-4 3-16,-1-2 0 15,-2 0-1-15,2-3 4 16,-1-7-3-16,2-1 1 15,0-12 9-15,0-7-18 16,0-3 8-16,0-8 0 16,0 1 3-16,0-2-2 15,0 0 4-15,0 0 30 0,0 0-30 16,0 0 12-16,0 0-17 16,0 0 3-16,0 0 2 15,0 0-3-15,0 0-2 16,0 0 0-16,0 0-2 15,0 0-1-15,0 0 0 16,0 0-6-16,0 0 4 16,0 0-16-16,0 0-13 15,0 0-17-15,0-17-112 16,0-9-151-16,-3-10-314 0</inkml:trace>
  <inkml:trace contextRef="#ctx0" brushRef="#br0" timeOffset="1113.3799">2832 6513 742 0,'0'0'72'16,"0"0"-43"-16,0 0 47 15,0 0 39-15,0 0-10 16,0 0-44-16,0 0 20 16,0 0-40-16,0 0-8 0,0 0-13 15,0 0-18-15,0 0 18 16,0 0-3-16,127-22 5 15,-67 22 6-15,8 0-11 16,7 0 1-16,10 0-8 16,7 0-3-16,13 0-9 15,16 0 2-15,10 2 0 16,8 1 3-16,4-1 4 16,12-2-4-16,16 0-2 15,17-3 1-15,18-6 39 16,15 1 12-16,8 4-50 15,9 2 10-15,5 2-12 16,4 0 6-16,-1 4-7 16,-4 8-1-16,4 3-4 0,-6 2 5 15,0-1 0-15,-5 1-2 16,-9 0 2-16,-3-2 0 16,-4-1 0-16,-7-2 3 15,0-2-8-15,-8-2 3 16,-8-1 2-16,-6 0-3 15,0 0 7-15,-4-1-2 16,-2-2-2-16,-1 1 2 16,-8-2-5-16,-1 2 2 15,-8-2 1-15,2-2 2 16,-1 1 3-16,0-2-2 16,2 0-3-16,-2 0-4 0,-3-2 0 15,1-4 4-15,-3 0 0 16,-1-1 7-16,0 1-5 15,-3 2-1-15,-3-3-1 16,-4 1-4-16,-5-1 2 16,-6 0 2-16,-7 1 0 15,-6-2 2-15,-4 3 1 16,-8-2 1-16,-9 2-4 16,-6 2-2-16,-12-2-1 15,-9 2-2-15,-9 2 5 16,-8-2-2-16,-13 3 5 0,-15 0-3 15,-6 0 0 1,-13-1 3-16,-1-2-6 16,-4-1 3-16,2 1 0 0,-2 0 6 15,-2 1-2-15,1-1-2 16,-3 0-2-16,0 1 6 16,0 2-10-16,0 0 4 15,1 0 0-15,-4 0-1 16,3 0 6-16,-4 0-5 15,1 0 0-15,-3 0 1 16,1 0-2-16,-1 0 1 16,0 0 0-16,0 0 8 15,0 0-2-15,0 0-6 16,0 0 0-16,0 0-73 16,0 0-35-16,-3 0-75 0,-6-4-167 15,-3-4-1-15</inkml:trace>
  <inkml:trace contextRef="#ctx0" brushRef="#br0" timeOffset="1383.5436">13780 6459 947 0,'0'0'165'15,"0"0"-94"-15,0 0 58 16,0 0-32-16,-85-62 11 16,84 62-56-16,1 0-46 15,7 5-6-15,22 15-18 16,14 5 18-16,13 0 0 15,5-4 2-15,2-6-10 16,-6-11 4-16,-12-4 4 0,-14 0 13 16,-12-7-9-16,-16-3 30 15,-3 4 117-15,0 3-72 16,-20 3-22-16,-18 34-57 16,-20 19 0-16,-18 23-2 15,-11 13 2-15,-5 5-13 16,-3-10-264-16,1-22-486 15</inkml:trace>
  <inkml:trace contextRef="#ctx0" brushRef="#br0" timeOffset="2818.2704">3934 985 473 0,'0'0'81'16,"0"0"15"-16,0 0-16 0,0 0-12 15,0 0 16-15,0 0-4 16,0 0-14-16,-7-32-13 16,7 32-35-16,0 0-12 15,0 16 0-15,0 10 2 16,0 13 29-16,-6 11-20 15,0 9-6-15,0 7-8 16,3 5-1-16,3 5-4 16,0-1-11-16,0 3-63 15,15-3-124-15,1-12-98 16</inkml:trace>
  <inkml:trace contextRef="#ctx0" brushRef="#br0" timeOffset="3576.1114">3933 1085 604 0,'0'0'67'15,"0"0"-63"-15,0 0 39 16,0 0 16-16,0 0-23 16,0 0-23-16,-6 17-10 15,6 15 54-15,7 16-5 16,-4 11-10-16,0 13-9 15,-3 10-22-15,0 5-9 16,0 1 1-16,0-9-3 16,0-9 0-16,2-9-19 15,13-8-35-15,1-6-71 16,-2-13-109-16</inkml:trace>
  <inkml:trace contextRef="#ctx0" brushRef="#br0" timeOffset="4289.2161">3906 975 753 0,'0'0'45'16,"0"0"-26"-1,0 0 37-15,0 0 39 0,6-83-29 16,0 75-18-16,-6 5-8 15,3 3-11-15,-3 0 11 16,0 0-40-16,0 15 11 16,-9 12-8-16,-6 12 13 15,-4 9 14-15,-4-2 5 16,3 0-22-16,0-7 13 16,7-9-12-16,4-7-5 15,4-9 14-15,5-8-16 16,0-2 0-16,0-4 10 15,0 0-11-15,3-16 23 16,9-9-12-16,6-9-17 0,3-2 13 16,0 2-9-16,0 5 11 15,-5 5 29-15,-4 9-20 16,0 8 14-16,-2 5-22 16,1 2-14-16,4 5-4 15,6 16 1-15,1 6 1 16,8 6 0-16,0 0-6 15,1-5-33-15,3-8-100 16,-5-18-172-16,-9-2-480 16</inkml:trace>
  <inkml:trace contextRef="#ctx0" brushRef="#br0" timeOffset="8505.2577">13440 7311 1234 0,'0'0'139'0,"0"0"-118"16,0 0 36-16,0 0 66 0,0 0-37 16,0 0-22-16,0 0-38 15,-22-40-14-15,22 40 11 16,0 0-18-16,0 0 7 16,0 11 10-16,3 11 5 15,3 10 11-15,-3 10-16 16,1 8-1-16,-1 5 22 15,0 1-30-15,0 0 0 16,2-6-7-16,1-2 0 16,-3-6-8-16,4-6 2 15,-4-8 0-15,0-7-2 16,-2-8 4-16,1-5-3 16,-2-3 1-16,0-5-29 15,0 0-8-15,0-22-41 0,0-12-236 16,0-10-155-1</inkml:trace>
  <inkml:trace contextRef="#ctx0" brushRef="#br0" timeOffset="8749.2117">13345 7353 1285 0,'0'0'31'0,"0"0"-17"16,0 0 47-16,34-74-40 15,8 65-19-15,5 4-2 16,0 2-9-16,-6 3 8 16,-12 0-2-16,-14 13 3 0,-12 4-4 15,-3 6 10-15,-17 5 11 16,-17 4 13-16,-3 4-26 16,1-3 4-16,8-4-8 15,14-3-27-15,14-6-142 16,8-11-156-16</inkml:trace>
  <inkml:trace contextRef="#ctx0" brushRef="#br0" timeOffset="9036.0329">13789 7354 1376 0,'0'0'51'16,"0"0"39"-16,0 0 74 0,0 0-67 15,0 0-82-15,0 0-15 16,-95 29 0-16,78 10 0 15,9-3-18-15,8-5-7 16,0-12-77-16,20-10 22 16,3-9 63-16,-1-5 17 15,-4-18 1-15,-3-9 16 16,-6-3-7-16,-8-1 34 16,-1 6 4-16,0 5-3 15,-4 5-19-15,-5 5-26 16,3 8-9-16,3 4-57 15,0 3-95-15,3 0-63 16,0 9-42-16,8 4-121 16</inkml:trace>
  <inkml:trace contextRef="#ctx0" brushRef="#br0" timeOffset="9447.778">13789 7354 261 0,'111'-94'806'15,"-111"72"-703"-15,0 2 24 16,0 9 0-16,0 3-30 15,-3 7-25-15,-2 1-36 16,-2 1-36-16,1 21-8 16,0 9-3-16,6 5 11 15,0 4-15-15,12 1-21 16,10-3 1-16,2-3-11 0,-3-8 3 16,-8-10 18-1,-7-6 8-15,-6-7 17 0,0-4 6 16,0 0 36-16,0-4 57 15,0-10-63-15,-1-2-15 16,-1-1-2-16,2 0-16 16,0-1 1-16,0-3-4 15,12 1-2-15,3-2-1 16,4 3 3-16,-4 5 0 16,-1 3 1-16,-10 8 8 15,-4 3-7-15,0 0 21 16,0 0-5-16,0 0-3 15,0 6-15-15,0 8 0 16,0 1-5-16,0 2 5 16,0-4-9-16,14-8-66 0,5-5-69 15,2 0-75-15,-5-21-235 16</inkml:trace>
  <inkml:trace contextRef="#ctx0" brushRef="#br0" timeOffset="9695.6238">14043 7127 1024 0,'0'0'0'0,"0"0"-7"16,0 0-53-16,0 0 8 15,0 0-11-15,0 0 23 16,91 5-13-16,-66-5 43 16,-2 0 10-16,-7 0 45 0,-7-3 37 15,-6 3 27-15,-3 0 10 16,0 3-71-16,0 17-16 15,0 6 40-15,1 8-55 16,11 0-8-16,3 2-9 16,0-2-7-16,-1 0-68 15,-5-7-271-15,-6-7-172 16</inkml:trace>
  <inkml:trace contextRef="#ctx0" brushRef="#br0" timeOffset="9984.4476">14228 7358 710 0,'0'0'474'0,"0"0"-375"15,0 0 51-15,0 0-28 16,0 0-21-16,-60-73-101 0,75 67-5 16,16-1-7-16,12 0-25 15,5-4-17-15,-2 2 12 16,-11 2 14-16,-10 2 27 16,-14 0 1-16,-10 1 5 15,-1-1 54-15,0 4 24 16,0 1-5-16,0 0-49 15,-3 2-29-15,3 14-13 16,-3 6 5-16,3 2-57 16,2-4-145-16,15-11-119 15,3-9-433-15</inkml:trace>
  <inkml:trace contextRef="#ctx0" brushRef="#br0" timeOffset="10365.4586">14499 7045 1257 0,'0'0'26'15,"0"0"-7"-15,0 0 29 16,0 0-48-16,0 0-13 16,0 0-39-16,-30 91-99 15,53-52-70-15,7-1 69 16,-6-8 63-16,-8-6 60 16,-10-6 29-16,-6-7 56 15,0-5 95-15,0-3 86 16,0-2-56-16,0-1-68 15,0 0-36-15,0 0-37 0,1 0-22 16,7 0-16 0,5 0-2-16,4-4 0 0,0-4 1 15,-3 0 5-15,-6 1-6 16,-6-1 5-16,-2 0 5 16,0 1 5-16,-5 1-11 15,-3 2 2-15,-1 1-6 16,1 1-4-16,0 1 3 15,3 1-5-15,1 0 2 16,2 0 3-16,1 0-12 16,-1 0-27-16,1 0 6 15,-2 3 9-15,1 2 0 0,2-5-4 16,0 1 2 0,0 0 3-16,2-1-61 0,5 0-36 15,-2 0-202-15</inkml:trace>
  <inkml:trace contextRef="#ctx0" brushRef="#br0" timeOffset="10910.5476">14819 7229 754 0,'0'0'512'16,"0"0"-512"-16,0 0 70 16,0 0 2-16,0 0-71 0,0 0-1 15,47-33-10-15,-36 44 5 16,-2 6 0-16,-1-1-8 16,-3 1 3-16,-1-3-2 15,1-6 5-15,0-5 4 16,-1-3 6-16,5 0-1 15,0-3 21-15,3-11 5 16,6-8-4-16,-5 0 3 16,2 3-3-16,-4 2 8 15,-7 7 3-15,-2 5 6 16,-2 3-3-16,0 2-38 16,0 0-4-16,4 7-21 0,-1 6 16 15,3-1 3-15,-2-5 6 16,1-4-9-16,1-3 6 15,4 0 6-15,-1-11 2 16,0-5 6-16,0 3-10 16,-6 3 50-16,1 4-10 15,2 6-18-15,7 0-23 16,4 16-6-16,4 9 6 16,0 7 0-16,-2-2-19 15,-11-2 6-15,-8-5-45 16,0 0-20-16,-33-9 37 15,-13-2-33-15,-17-5-56 16,-7-5-65-16,1-2-245 16</inkml:trace>
  <inkml:trace contextRef="#ctx0" brushRef="#br0" timeOffset="12957.4453">1044 1630 582 0,'0'0'452'15,"0"0"-405"-15,0 0 42 16,0 0 72-16,0 0-51 16,0 0-36-16,-23-34-35 15,23 32 9-15,0 1-7 16,0 1-8-16,0 0 17 15,0 0-27-15,0 0-10 16,0 5 2-16,0 12-10 0,0 12 11 16,9 4 20-16,2 6-21 15,5 0 4-15,-4 2-18 16,4 1 0-16,-2-3 0 16,-2-4 4-16,-2-5-5 15,-4-2 0-15,-1-10 0 16,-2-3-6-16,1-6 6 15,-4-7 0-15,0-2-1 16,0 0-22-16,0-2-1 16,0-15-47-16,0-8-135 15,-10-6 16-15,-2-3-46 16,-3-7-137-16,3 3-27 0</inkml:trace>
  <inkml:trace contextRef="#ctx0" brushRef="#br0" timeOffset="13184.304">1038 1707 360 0,'0'0'256'16,"0"0"-112"-16,0 0 13 15,0 0-12-15,-55-80-73 16,55 63-13-16,0 1-21 16,0 3-30-16,11-4-1 15,11 3-7-15,3-2-8 16,6 2-5-16,-1 6-14 16,-6 8 12-16,-8 0-5 15,-7 20 3-15,-4 7 17 16,-5 0 0-16,-2 2 23 15,-13-2 11-15,-3-1-16 16,-1-4-4-16,4-2-14 16,0-1-18-16,6-10-103 0,8-1-269 15</inkml:trace>
  <inkml:trace contextRef="#ctx0" brushRef="#br0" timeOffset="13489.1159">1287 1613 1262 0,'0'0'97'15,"0"0"-95"-15,0 0 64 16,0 0-46-16,0 0-20 16,0 0-9-16,76-68-3 0,-49 66-6 15,-8 2-25-15,-7 0-8 16,-9 0 10-16,-3 0 16 15,0 0 25-15,-3 4 44 16,-10 0 11-16,-1 7-2 16,-2 1-20-16,4 3-16 15,3 4-4-15,2 3-11 16,4 2-4-16,3-2 1 16,0-5-14-16,16-8-69 15,8-9-110-15,-3 0-208 16</inkml:trace>
  <inkml:trace contextRef="#ctx0" brushRef="#br0" timeOffset="13608.0418">1342 1405 964 0,'0'0'0'0,"0"0"-137"16,0 0 21-16,0 0-187 15</inkml:trace>
  <inkml:trace contextRef="#ctx0" brushRef="#br0" timeOffset="13767.9416">1494 1426 387 0,'0'0'902'0,"0"0"-825"16,0 0-22-16,0 0 1 0,0 0-43 16,0 0-5-1,97 91-2-15,-54-55-6 0,-1 1-17 16,1-6-104-16,-7-8-133 15,-12-11-324-15</inkml:trace>
  <inkml:trace contextRef="#ctx0" brushRef="#br0" timeOffset="13940.8347">1691 1414 1326 0,'0'0'75'0,"0"0"24"15,0 0 87-15,0 0-118 16,0 0-68-16,0 0-34 15,-46 34 34-15,35 22-5 16,-3-1-13-16,0-4-99 16,5-12-49-16,9-12-101 0,0-20-128 15,0-7-338-15</inkml:trace>
  <inkml:trace contextRef="#ctx0" brushRef="#br0" timeOffset="14375.5641">1766 1528 831 0,'0'0'121'0,"0"0"6"15,0 0 33-15,0 0-84 16,0 0-62-16,0 0-9 16,70-26-5-16,-48 24 0 15,2-9 0-15,1-6 2 16,-5-4-1-16,-5-6 1 16,-6-3 9-16,-8 5 19 0,-1 2 41 15,0 4 19 1,-4 11 0-16,-7 2-4 0,-2 6-9 15,1 3-69-15,0 20-8 16,0 9-8-16,6 8 1 16,6-3 2-16,11-4-48 15,20-8-63-15,12-16 48 16,2-9 5-16,1-14 15 16,-4-22 28-16,-8-4 20 15,-10-4 4-15,-8-2 25 16,-13-1 43-16,-3-1 51 15,0 2-19-15,-10 10-27 16,-2 9-16-16,4 11-15 0,2 10 6 16,2 6-11-16,4 5-41 15,0 24-29-15,0 15 28 16,18 8-4-16,7 2 5 16,2-3-83-16,1-6-19 15,-5-3-123-15,-8-3-76 16,-14-14-363-16</inkml:trace>
  <inkml:trace contextRef="#ctx0" brushRef="#br0" timeOffset="14707.3667">1609 2264 1453 0,'0'0'76'0,"0"0"-51"16,0 0 148-16,0 0-107 15,0 0-66-15,0 0-6 0,-14 0 3 16,19 37 3 0,4 1 1-16,3-1-1 0,0-7-72 15,3-13-88-15,0-12-63 16,-6-5-259-16</inkml:trace>
  <inkml:trace contextRef="#ctx0" brushRef="#br0" timeOffset="14834.2806">1551 2060 1173 0,'0'0'245'16,"0"0"-230"-16,0 0-1 15,0 0-14-15,0 0-119 16,0 0-157-16,-15 49-317 16</inkml:trace>
  <inkml:trace contextRef="#ctx0" brushRef="#br0" timeOffset="15097.118">1797 2201 998 0,'0'0'205'16,"0"0"-196"-16,0 0 23 15,0 0 18-15,0 0-48 16,0 0 4-16,15 70-6 16,-14-67 0-16,1-3 12 15,-2-1 35-15,0-20 133 16,0-7-107-16,0-5-42 15,0-3 18-15,7 10-6 16,4 6-2-16,7 5-26 0,4 10-15 16,3 5-4-1,4 3-7-15,3 16-10 0,-4 8-70 16,-6-1-86-16,-6-3-84 16,-5-8-166-16</inkml:trace>
  <inkml:trace contextRef="#ctx0" brushRef="#br0" timeOffset="15255.0193">2040 2022 946 0,'0'0'367'16,"0"0"-244"-16,-33-89 95 15,30 79-75-15,3 10-74 16,0 4-69-16,11 25-12 0,8 15 2 16,5 7 10-1,3 4-53-15,-9-1-175 0,-5-4-143 16,-10-9-526-16</inkml:trace>
  <inkml:trace contextRef="#ctx0" brushRef="#br0" timeOffset="16062.8983">2089 2116 1280 0,'0'0'161'16,"0"0"-160"-16,0 0 105 15,-22-79-106-15,46 64-3 16,9-1-10-16,1-1-25 15,0 1-60-15,-8-1 45 16,-10 3 42-16,-12 3 11 16,-4 2 28-16,-1 1 74 0,-15 6 9 15,-5 2-14 1,3 1-50-16,-3 20-47 0,6 8-2 16,6 1-1-16,9 6-9 15,9-3-35-15,22-10-102 16,5-6-39-16,0-10-52 15,-5-7-45-15,-10-3 151 16,-6-16 134-16,-8-6 157 16,-5-3 117-16,-2 0-50 15,0-2-69-15,0 4-45 16,0 3-35-16,0 4-49 16,0 5-24-16,9 4-2 0,6 6-18 15,3 4 4-15,1 0-6 16,2 8-2-16,-2 12 6 15,-5 0-29-15,-2 5 15 16,-5-7 12-16,-1-6 14 16,-3-6 1-16,2-6-3 15,2-6 6-15,2-21 11 16,2-12-10-16,2-6 2 16,-1-6 4-16,-3 3 12 15,-3 8 43-15,-5 9-6 16,-1 14 0-16,0 9 18 15,0 8-30-15,0 0-44 16,-7 23-7-16,1 8-4 0,6 9 7 16,0 2-35-16,0 0-38 15,19-6-30-15,2-4-32 16,-1-7 8-16,-7-5 16 16,-6 0 30-16,-7-5 29 15,0 1 56-15,0-6 36 16,-9-5 58-16,2-3 10 15,4-2-2-15,3 0-18 16,0-14-59-16,0-10-25 16,16-7-17-16,8-8 9 15,2-3 8-15,-1 0 0 16,-4 1 0-16,-12 3 5 0,-3 6 31 16,-6 6 37-1,0 7 7-15,0 14 13 0,0 4-31 16,0 1-62-16,0 14-4 15,0 12-19-15,0 10 17 16,10-2-19-16,8 1-129 16,6-10-46-16,-2-15-145 15,-5-10-328-15</inkml:trace>
  <inkml:trace contextRef="#ctx0" brushRef="#br0" timeOffset="16317.7411">2710 1498 1060 0,'0'0'225'16,"0"0"-153"-16,0 0 59 16,0 0-131-16,0 0-2 0,0 0-26 15,21-18-84-15,13 22-28 16,-3-3 16-16,-5-1 29 16,-11 0 95-16,-5 0 37 15,-10-4 127-15,0 3 13 16,0-1-18-16,0 2-49 15,0 0-40-15,0 14-70 16,3 20-36-16,9 11 33 16,3 10-15-16,-3-4-176 15,-3-2-139-15,-5-9-757 16</inkml:trace>
  <inkml:trace contextRef="#ctx0" brushRef="#br0" timeOffset="16857.6866">2841 1727 1505 0,'0'0'31'16,"0"0"90"-16,0 0 0 16,-45-75-75-16,50 58-46 15,25 2-20-15,6-2-6 16,5 0-55-16,-2 2-54 16,-8-1 57-16,-8 0 42 15,-11 3 36-15,-11 4 10 16,-1 7 50-16,0 2 87 15,0 0-25-15,0 0-104 16,0 0-18-16,0 15-3 0,0 5-8 16,0-1 9-16,12-4-11 15,6-6-36-15,3-6-50 16,-2-3 21-16,-2 0 56 16,-4-19 22-16,-4-6 7 15,-3-4 26-15,0 0 61 16,-6 5 20-16,3 5-33 15,0 7-38-15,1 9-19 16,2 3-24-16,2 0-11 16,4 12 11-16,4 24-10 15,-4 12 4-15,-2 11 4 16,-8 8-45-16,-2-3 2 0,0 2-23 16,0-2 7-16,3-2 54 15,6-5 3-15,-6-9 4 16,0-14 2-16,-3-10 6 15,0-12-4-15,-6-9 26 16,-3-3 65-16,-4 0 2 16,1-11-25-16,-2-11-23 15,7-8-29-15,7-10-20 16,0-13-14-16,13-14-58 16,18-14-75-16,2-19-246 15,0-15-746-15</inkml:trace>
  <inkml:trace contextRef="#ctx0" brushRef="#br0" timeOffset="18731.5224">4877 6459 812 0,'0'0'44'0,"0"0"42"16,0 0 16-16,0 0-31 15,0 0-36-15,0 0 11 16,0 0-2-16,3-31-2 16,-3 28 9-16,0 3-1 15,0 0-8-15,0 0 26 0,0 0-14 16,0-2-1 0,0 2-4-16,0 0-16 0,0 0 0 15,0 0-11-15,0 0-15 16,0 0-7-16,0 17-9 15,0 5 9-15,0 7 6 16,0-3-3-16,0 2-2 16,0-6-1-16,0-2-1 15,0-3-3-15,3-7 3 16,0-3-9-16,0-2-51 16,2-5-97-16,-4 0-85 15,-1-2-290-15</inkml:trace>
  <inkml:trace contextRef="#ctx0" brushRef="#br0" timeOffset="23553.0781">4728 7129 1091 0,'0'0'87'0,"0"0"-30"16,0 0 71-16,0 0-23 15,-42-79-44-15,36 76-14 16,2 3-36-16,-7 12-8 16,-5 19-3-16,2 13-2 15,-3 5-3-15,6 1 5 16,8-1 0-16,3-9-5 15,3-6 5-15,21-13-2 16,3-12 1-16,10-9-2 16,3-6 3-16,-4-22 2 15,-6-8 4-15,-9-3 17 16,-12-3 27-16,-9 0 27 0,0 3-8 16,-17 5-38-16,-8 4-12 15,-2 11-13-15,3 9-5 16,1 10-2-16,0 13-1 15,4 20-4-15,1 14-51 16,7 6-121-16,11 0-38 16,0-5-140-16,20-11-217 15</inkml:trace>
  <inkml:trace contextRef="#ctx0" brushRef="#br0" timeOffset="23736.9581">4913 7279 603 0,'0'0'508'0,"0"0"-498"16,0 0 66-16,0 0 19 15,0 0-85-15,0 0-10 16,1-41-23-16,1 41-5 16,-1 8-17-16,-1 0-119 15,0-4-162-15</inkml:trace>
  <inkml:trace contextRef="#ctx0" brushRef="#br0" timeOffset="24573.8646">4989 7277 780 0,'0'0'71'16,"0"0"40"-16,0 0 8 15,0 0-46-15,0 0-34 16,0 0-10-16,0-31 15 0,0 26-1 15,0 2 9 1,0 0 3-16,0-2-13 0,0 3 2 16,-1 2-2-16,1 0-14 15,0 0 7-15,0 0-30 16,0 0-4-16,0 15-1 16,0 9-2-16,0 5 2 15,0 3 0-15,3 4 2 16,5-3-2-16,0-3 1 15,-2-7-1-15,-3-4 1 16,0-7 3-16,-3-4-8 16,0-5 4-16,0-3-41 0,0 0-81 15,0-11-125 1,0-18-381-16</inkml:trace>
  <inkml:trace contextRef="#ctx0" brushRef="#br0" timeOffset="24799.7833">5174 7028 1224 0,'0'0'57'16,"0"0"81"-16,0 0-17 16,0 0-18-16,0 0-72 15,0 0-31-15,15-41-23 16,-8 82 23-16,1 5 1 15,2 4 0-15,-4-4-1 0,-1-6-7 16,-1-7-147 0,1-11-123-16,-4-12-227 0</inkml:trace>
  <inkml:trace contextRef="#ctx0" brushRef="#br0" timeOffset="24988.6643">5390 7013 1047 0,'0'0'264'0,"0"0"-208"16,0 0 56-16,0 0-72 16,0 0-40-16,0 0 1 15,54 114 2-15,-47-56-2 0,-7 2-1 16,-4-3-49-16,-17-6-80 16,-12-7-84-16,-10-10-137 15,-15-11-396-15</inkml:trace>
  <inkml:trace contextRef="#ctx0" brushRef="#br0" timeOffset="25160.5572">4167 7160 1383 0,'0'0'0'0,"-9"93"0"16,9-14-2-16,5 13 8 0,20 1-12 15,17-7 3-15,16-21-189 16,21-29-355-16</inkml:trace>
  <inkml:trace contextRef="#ctx0" brushRef="#br0" timeOffset="29049.4764">7507 6553 599 0,'0'0'91'0,"0"0"-20"16,0 0 129-16,0 0-88 15,0 0-16-15,0 0-11 16,0 0-22-16,0 0 19 16,-3-55-30-16,3 49 3 15,0 2 0-15,0 2-30 16,-2 2 11-16,2 0-17 16,0 0-18-16,-1 7-2 0,1 15-7 15,0 9 8 1,0 1 5-16,0 5-1 0,4 1-5 15,8 2 1-15,0 0-15 16,-4 1-137-16,-7-10-187 16,-1-4-559-16</inkml:trace>
  <inkml:trace contextRef="#ctx0" brushRef="#br0" timeOffset="29505.1925">7446 7268 1078 0,'0'0'119'0,"0"0"-54"15,0 0 86-15,0 0-51 16,0 0-84-16,-88 21-2 16,74 15-13-16,5 0 0 15,9 1 2-15,0-4-2 0,11-11-2 16,9-6-4-16,3-15-4 15,-1-1 7-15,-1-13 4 16,-6-16 8-16,-2-9 27 16,-8-3 40-16,-5-2 35 15,0 4-56-15,0 8-23 16,-12 8-3-16,0 9-28 16,0 11 0-16,-4 3-2 15,-1 25-78-15,1 16-106 16,5 5-67-16,11 0-243 15</inkml:trace>
  <inkml:trace contextRef="#ctx0" brushRef="#br0" timeOffset="29678.0887">7562 7386 1414 0,'0'0'25'15,"0"0"86"-15,0 0 22 16,0 0-110-16,0 0-23 15,0 0-22-15,15 31 19 16,-8 4-23-16,-1-1-161 16,2-8-162-16,-1-11-432 15</inkml:trace>
  <inkml:trace contextRef="#ctx0" brushRef="#br0" timeOffset="29947.111">7780 7294 1310 0,'0'0'104'15,"0"0"-11"-15,0 0 90 16,0 0-84-16,0 0-91 16,0 0-8-16,-6-36-28 15,6 56 26-15,0 4-1 16,13-2-29-16,4-4-58 16,2-2 4-16,-1-3 25 15,-5-1 5-15,-2-2 42 16,-5 0 10-16,-2 4 5 15,0-2-1-15,-4 4 2 16,0-3 3-16,0 3-7 16,-11 0 2-16,-9-5-17 0,-5-5-187 15,-2-6-158-15,5-1-319 16</inkml:trace>
  <inkml:trace contextRef="#ctx0" brushRef="#br0" timeOffset="30203.1289">7854 7240 1027 0,'0'0'57'0,"0"0"-57"16,0 0 14-16,78-63-7 15,-53 59-7-15,-1 1 0 16,-2-1-11-16,-2 1 3 16,-2 0 8-16,-5-1 30 15,-3 1 39-15,-5 3 12 0,4 0 19 16,2 0-18-16,2 0-46 15,6 17-24-15,5 13 1 16,5 15-13-16,-3 12 2 16,1 10-5-16,-6 5-6 15,-15-1-14-15,-6-7-253 16,-33-12-183-16</inkml:trace>
  <inkml:trace contextRef="#ctx0" brushRef="#br0" timeOffset="30393.2438">6895 7219 1536 0,'0'0'0'16,"0"0"0"-16,-34 120 0 15,43-30 2-15,24 6 4 16,19 0-6-16,18-17-58 15,20-22-310-15</inkml:trace>
  <inkml:trace contextRef="#ctx0" brushRef="#br0" timeOffset="31268.0495">9898 6652 990 0,'0'0'25'16,"0"0"91"-16,0 0 10 16,0 0-9-16,0 0-61 15,0 0-9-15,-9-34-37 16,9 34-10-16,0 6-7 16,0 10 4-16,0 4 3 15,4 6 3-15,5 1-3 0,1 5-2 16,-2 5-35-16,-5 2-297 15,-3 3-324-15</inkml:trace>
  <inkml:trace contextRef="#ctx0" brushRef="#br0" timeOffset="31853.1444">9935 7417 740 0,'0'0'527'0,"0"0"-501"16,0 0 79-16,0 0-26 15,0 0-64-15,-89 39-15 16,78-5 0-16,8 1 2 16,3-7-2-16,17-9-11 15,13-12-7-15,6-7-37 16,-3 0 23-16,-6-21 32 15,-9-9 4-15,-10-3 41 16,-8-4 58-16,0 3-37 0,-5 4-6 16,-10 7-33-1,-1 9-15-15,1 9-12 0,0 5-14 16,5 8-41-16,5 21-135 16,5 4-99-16,0 1-371 15</inkml:trace>
  <inkml:trace contextRef="#ctx0" brushRef="#br0" timeOffset="32004.0492">10214 7514 1083 0,'0'0'371'0,"0"0"-369"16,0 0 72-16,0 0-49 15,0 0-25-15,0 0-101 16,-29-33-220-16,29 42-412 0</inkml:trace>
  <inkml:trace contextRef="#ctx0" brushRef="#br0" timeOffset="32792.1832">10478 7332 655 0,'0'0'206'0,"0"0"-54"0,0 0 21 16,0 0-32-1,0 0-94-15,0 0 0 0,-45-44-31 16,29 61-7-16,-1 6-11 16,6 5 2-16,6-1 0 15,5-4-5-15,5-7-12 16,14-5-16-16,3-8-25 15,-2-3 6-15,0-1 52 16,-3-17 9-16,-2-2 14 16,-5-2 60-16,-5 4 1 15,-1 1 20-15,-4 8-11 16,3 3-53-16,-1 6 8 16,-1 0-48-16,4 13-24 0,-2 20 18 15,0 11-1-15,-2 8 6 16,1 2 1-1,-1-5-13-15,2-6-65 0,3-10-62 16,-3-11-87-16,-3-16-300 16</inkml:trace>
  <inkml:trace contextRef="#ctx0" brushRef="#br0" timeOffset="33205.0121">10204 7522 1167 0,'0'0'71'0,"0"0"56"15,0 0-12-15,0 0-97 16,0 0-17-16,0 0-2 16,19 60-1-16,-19-28-6 15,-9-1-79-15,-20-5-208 16,-11-9-566-16</inkml:trace>
  <inkml:trace contextRef="#ctx0" brushRef="#br0" timeOffset="33459.111">9419 7433 1059 0,'0'0'209'0,"0"0"-209"16,0 0 0-16,-51 109 0 15,51-52 0-15,23 4 0 16,23-6-54-16,18-12-301 16</inkml:trace>
  <inkml:trace contextRef="#ctx0" brushRef="#br0" timeOffset="33752.0069">10933 7311 1332 0,'0'0'50'0,"0"0"-38"15,0 0 68-15,0 0-58 16,0 0-14-16,61 131-6 16,-61-54 1-16,-25 3-6 15,-14 4-12-15,-9-6-238 16,-3-12-336-16</inkml:trace>
  <inkml:trace contextRef="#ctx0" brushRef="#br0" timeOffset="34681.1205">12459 6653 818 0,'0'0'156'15,"0"0"-149"-15,0 0 80 16,0 0 14-16,-6-85-8 0,6 73-46 16,0 5-2-1,0 4 9-15,0 2-14 0,0 1-15 16,-2 2-25-16,2 22-3 15,0 12 3-15,0 7 0 16,3 6-1-16,12 1-7 16,-1 0-55-16,-4-10-310 15</inkml:trace>
  <inkml:trace contextRef="#ctx0" brushRef="#br0" timeOffset="37237.2389">12289 7369 738 0,'0'0'278'15,"0"0"-276"-15,0 0 101 16,0 0 19-16,0 0-66 0,0 0-28 16,-46 8-27-16,32 26 1 15,6 5 5-15,3 1-3 16,5-3 2-16,0-6-6 16,13-7 2-16,8-7-3 15,-2-12 3-15,2-5-1 16,-3-1 13-16,-3-23-7 15,-3-6 39-15,-5-7 23 16,-5-4 6-16,-2 1-28 16,0 3-15-16,-9 7-11 15,-3 11-9-15,4 12-12 16,-3 7-7-16,0 2-52 16,-1 27-112-16,0 8-18 15,9 3-182-15,3-3-195 0</inkml:trace>
  <inkml:trace contextRef="#ctx0" brushRef="#br0" timeOffset="37419.1257">12489 7515 1226 0,'0'0'63'0,"0"0"-17"16,0 0 104-16,0 0-65 15,0 0-65-15,0 0-20 16,21 0-13-16,-15 35 10 15,-3 4 3-15,-3 0-30 0,0-3-138 16,0-12-201 0,-2-13-638-16</inkml:trace>
  <inkml:trace contextRef="#ctx0" brushRef="#br0" timeOffset="37682.1288">12629 7308 702 0,'0'0'0'0,"0"0"-3"16,0 0-2-16,0 0 5 15,0 0 0-15,0 0 3 0,24 0-3 16,-24 0 6-16,0 0 6 15,0 0 6-15,0 0-14 16,0 0-4-16,0 0-11 16,0 0-93-16,0 3-184 15</inkml:trace>
  <inkml:trace contextRef="#ctx0" brushRef="#br0" timeOffset="37944.1949">12629 7308 592 0,'69'11'83'0,"-69"-12"-66"16,-2 1 30-16,2-2-9 16,0 2-27-16,0 0-8 15,0 0-6-15,0 0 2 16,0-1 1-16,0 1-1 15,0 0-2-15,0 0 3 16,0 0-15-16,-1 0-29 16,-4 0-35-16,2 0-25 15,-2 6-95-15,2-3-21 16</inkml:trace>
  <inkml:trace contextRef="#ctx0" brushRef="#br0" timeOffset="38582.1884">12718 7336 928 0,'0'0'66'0,"0"0"9"15,0 0 60-15,0 0-52 16,0 0-34-16,0 0 2 16,0 0-25-16,0-28-13 15,0 28-7-15,8 14 1 16,2 9-1-16,-2 6 3 15,1 4-6-15,-2 1 15 16,3-1-15-16,-2-1-3 0,1-6 0 16,3-5-1-1,-2-4-5-15,2-10-110 0,-5-7-188 16,-5-1-331-16</inkml:trace>
  <inkml:trace contextRef="#ctx0" brushRef="#br0" timeOffset="38822.0392">12944 7286 995 0,'0'0'135'0,"0"0"-132"16,0 0 39-16,0 0 31 16,86-34-55-16,-73 36-5 15,-8 19-10-15,-5 12-3 16,-2 6 4-16,-11 3 0 0,4-3 13 15,8-3-9-15,1-5 10 16,0-6 5-16,16-6-20 16,5-9 4-16,12-6-7 15,0-4-136-15,-3-14-349 16</inkml:trace>
  <inkml:trace contextRef="#ctx0" brushRef="#br0" timeOffset="39017.0199">13239 7221 869 0,'0'0'484'0,"0"0"-451"16,0 0 78-16,0 0-65 15,0 0-46-15,0 0-1 16,67 44 1-16,-49-1 0 16,-11 7-4-16,-7 5-15 15,-6-2-52-15,-28-5-9 16,-20-6-51-16,-19-12-81 15,-16-12-186-15</inkml:trace>
  <inkml:trace contextRef="#ctx0" brushRef="#br0" timeOffset="39192.9615">11948 7274 1481 0,'0'0'0'0,"-31"82"-3"15,26-2 3-15,5 15 13 16,13 8 0-16,30 0-13 16,23-9-13-16,23-23-218 15,20-28-371-15</inkml:trace>
  <inkml:trace contextRef="#ctx0" brushRef="#br1" timeOffset="49091.5689">4840 5146 440 0,'0'0'175'0,"0"0"-118"16,0 0 24-16,0 0 34 15,0 0-26-15,0 0-2 16,0 0-11-16,0 0-28 16,0 0 6-16,0-1-8 15,0 1 0-15,0 0 5 16,0-2-6-16,0 2 6 15,0 0-2-15,0 0-12 16,0 0 7-16,0-2-19 16,0 2-10-16,0 0 1 15,15 0-15-15,1 4 10 0,7 6 8 16,2 6-19-16,3 1 7 16,2 5-7-16,0-3 0 15,0 2 2-15,-5-2-2 16,-1 0 0-16,-6-7 0 15,-5 1-1-15,-2-6-1 16,-5-2-2-16,-5-1-7 16,1-4 8-16,-1 0-13 15,-1 0-22-15,0-7-28 16,0-11-151-16,-3 0-68 16,-15 1-102-16</inkml:trace>
  <inkml:trace contextRef="#ctx0" brushRef="#br1" timeOffset="49348.4103">5043 5132 1145 0,'0'0'62'0,"0"0"-11"16,0 0 77-16,0 0-52 15,0 0-65-15,0 0-11 16,0-11-6-16,-6 28 6 15,-5 7 2-15,-4 1-2 16,0 1 1-16,-4 2 3 16,3-3-1-16,2-3-2 0,-2-5-1 15,10-4-12 1,0-6-95-16,6-7-91 0,0 0-106 16,0-11-223-16</inkml:trace>
  <inkml:trace contextRef="#ctx0" brushRef="#br1" timeOffset="52917.064">6907 3416 568 0,'0'0'446'16,"0"0"-414"-16,0 0 8 15,0 0 56-15,0 0-31 16,0 0-57-16,0 0-3 15,-9-7-4-15,9 7 2 16,0 0 26-16,0 0-5 16,0 0-3-16,0 0 0 15,2 3-13-15,9 8 19 16,8 3-13-16,3 5 0 16,5 1 5-16,1 2-18 15,3-3 3-15,-1-2-4 16,-3-1-2-16,0-3-8 0,-6-3-35 15,-2-6-51-15,-5-4-60 16,-7 0-168-16,-7-15-489 16</inkml:trace>
  <inkml:trace contextRef="#ctx0" brushRef="#br1" timeOffset="53187.8955">7116 3392 572 0,'0'0'507'15,"0"0"-436"-15,0 0 32 16,0 0-5-16,0 0-53 16,0 0-19-16,-18-17-22 0,10 23-4 15,-3 9 0 1,-1 2 0-16,-3 4 10 0,1 1-10 16,-3 5 0-16,3-3 0 15,-2 0-2-15,7-4-8 16,1-3-84-16,2-5-182 15,2-8-270-15</inkml:trace>
  <inkml:trace contextRef="#ctx0" brushRef="#br1" timeOffset="54567.2253">9480 3384 942 0,'0'0'203'0,"0"0"-188"0,0 0 40 16,0 0 20-16,0 0-23 16,0 0-7-16,-9-32-36 15,9 32-2-15,0 0-7 16,0 0 0-16,6 0 0 16,6 0 4-16,0 8 3 15,10 4 3-15,5 4 5 16,4 1 13-16,8 1-21 15,0-2-2-15,0-1-5 16,-2-1 0-16,-4-7-10 16,-6 1-90-16,-11-8-121 0,-8 0-135 15,-8-5-401-15</inkml:trace>
  <inkml:trace contextRef="#ctx0" brushRef="#br1" timeOffset="54754.2668">9695 3325 985 0,'0'0'104'16,"0"0"-17"-16,0 0 48 16,0 0-59-16,0 0-66 15,0 0-6-15,-24 25-4 16,14 0 5-16,-2 1-4 16,-2 3-1-16,2-8 0 15,2 1-33-15,1-8-99 0,6-5-65 16,0-5-185-1</inkml:trace>
  <inkml:trace contextRef="#ctx0" brushRef="#br1" timeOffset="56367.9627">12059 5525 590 0,'0'0'455'16,"0"0"-440"-16,0 0 60 15,0 0 31-15,0 0-34 16,0 0-25-16,-21-26-18 16,21 23-9-16,0 1 11 15,-3 0-22-15,3 1 11 16,0-1-3-16,0 0-7 16,0 2 17-16,0-1-15 15,0 1 1-15,0 0 3 0,0 0-16 16,0 0 0-16,0 0 0 15,9 10 0-15,12 2 12 16,6 3-6-16,1 0-1 16,4 4-4-16,-1-2 1 15,0 2-4-15,-1 0-2 16,-5-2-12-16,-2-3-20 16,-4-3-47-16,-10-6-34 15,-1-4-81-15,-8-1-169 16</inkml:trace>
  <inkml:trace contextRef="#ctx0" brushRef="#br1" timeOffset="56547.8468">12286 5474 862 0,'0'0'300'16,"0"0"-269"-16,0 0 98 15,0 0-29-15,0 0-86 16,0 0-14-16,-76 57 0 15,49-18-1-15,0 0 1 16,-4-2-15-16,-5-4-179 16,-6-12-335-16</inkml:trace>
  <inkml:trace contextRef="#ctx0" brushRef="#br2" timeOffset="68117.5755">18713 2119 561 0,'0'0'4'0,"0"0"1"16,0 0 19-16,0 0 0 15,0 0 0-15,0 0 9 16,0 0-2-16,-10-13-5 16,8 11 4-16,-1 0 11 15,3 2-10-15,-1-1-5 16,-1-1-15-16,2 2-2 16,-2 0 8-16,1 0 11 15,1 0 5-15,0 0-2 16,0 0-3-16,0 0 15 15,0 0-12-15,0 0-5 16,0 0-10-16,0 0-12 0,0 0 6 16,0 0-10-16,0 10 6 15,0 7 23-15,0-3-17 16,0 5 8-16,0 3-4 16,1 1-4-16,6 5 11 15,-3 0-5-15,2 0-7 16,0 1 2-16,-2-1-10 15,-1 2 2-15,-3 1-5 16,2 0 3-16,-2 3 2 16,1-2-3-16,1 2-1 15,1-4 14-15,-2 0-14 16,4-3 7-16,-2 0-3 0,0-4-1 16,0 2 2-1,-2 0-5-15,1 0-1 0,-2 2 4 16,0-4-1-16,1 3-3 15,-1-1 0-15,0 0 0 16,2-2-2-16,1 1 2 16,-2-4 0-16,4 1 1 15,-1 0 2-15,2-1-3 16,1 1 0-16,-1 4 1 16,1-4-4-16,-1 2 3 15,-2 1 0-15,-1-1 1 16,0-1 0-16,-2 0-1 0,-1 2 0 15,2-3 2 1,1-2-5-16,-2 0 3 0,2-2 0 16,-1-1 4-16,1 4 0 15,-2 0-4-15,1 1 0 16,-1 1 0-16,1 2 2 16,-1-1-1-16,1 2-1 15,1 3 4-15,0 0-1 16,-2 0-3-16,2 0 0 15,-1 0 2-15,-1 2 6 16,2-1-6-16,-3-4 1 16,2 0-1-16,-1-3 3 15,1 1-6-15,-1 1 1 16,1-5 0-16,-1 2 1 16,1 0-1-16,-2 0 0 15,1-2 0-15,2 2 4 0,0-3-7 16,1 2 3-16,-4 2 0 15,2 3 0-15,-2 2 3 16,0-1-3-16,0-1 6 16,0 3-3-16,0-2-3 15,1 1 0-15,1 0 0 16,-1-2 7-16,2 0-7 16,1 0 6-16,-1 0 3 15,-2 1-7-15,2-1 1 16,-1-1-2-16,-1 0 3 15,1-1 4-15,2 0-7 0,-1 1-1 16,0 1 2-16,1 2 2 16,-1 0-6-16,0 4 2 15,-1-1 0-15,-1-2 4 16,1-1-4-16,-1 1 3 16,1-5 2-16,1 0-4 15,1 2-1-15,1-1 0 16,1 0 3-16,-2 0-1 15,2 1-1-15,0 3 1 16,0-6-1-16,-2 3 2 16,1-2-4-16,-2 2 1 15,0 0 0-15,0 0-1 16,2 0 2-16,-1-1-1 0,0-2 7 16,-1 3-6-1,0-2 9-15,-1 1-7 0,1 1 0 16,1-2 19-16,-1 2-20 15,2 0 2-15,1 0 0 16,-5-3-1-16,2 0-2 16,-1-3 7-16,1 1-7 15,-2 1 16-15,2 1-14 16,-3-2 0-16,2 4 1 16,-2 1-1-16,1-2-3 15,1-1 0-15,-2 0 0 16,0-2 4-16,0 0-2 15,0 0-1-15,0-4 2 16,0-3 1-16,0-4-4 0,0-3 0 16,0-4 0-16,0 1 3 15,0-3-2-15,0 0 2 16,1 0 4-16,1-1-6 16,1-18-2-16,2-14-74 15,-3-14-121-15,-2-14-220 16</inkml:trace>
  <inkml:trace contextRef="#ctx0" brushRef="#br2" timeOffset="72640.4197">18877 2181 132 0,'0'0'0'0,"0"0"-62"15,0 0 62-15,0 0 54 16,0 0 34-16,0 0 2 15,-31-46-52-15,26 43 5 16,-2-3-3-16,2 1-20 0,1-1-1 16,-1 2-14-16,1-1 0 15,1 1-7-15,1 1 4 16,1 0 6-16,-1 1 56 16,1 0-12-16,-2 2 19 15,3-3-27-15,-1 3-22 16,-1 0 14-16,1 0-16 15,-1 0-13-15,2 0 10 16,-1 0-1-16,1 0 37 16,0 0-8-16,0 0-5 15,0 0 11-15,0 0-25 16,0-4-6-16,-2 3 3 16,1-1-23-16,1 1 27 0,0 0 8 15,0 1-12-15,0 0 16 16,0 0-25-16,0 0-7 15,0 0 5-15,0 0-9 16,0 0 0-16,0 0-3 16,0 0 1-16,0 0 4 15,10 0-4-15,9 0 5 16,10 0 19-16,5 0-17 16,5 0 15-16,5 0-6 15,3 0-6-15,4 0 9 16,-1 0-11-16,4 0-2 15,1 0 1-15,5 2-3 0,7 3-5 16,1-3 0 0,1 1 0-16,1-3-2 0,-1 0 2 15,-2 0 0-15,3 0 2 16,0 0 0-16,3 0-3 16,-4 0 1-16,-2 0 0 15,-7 0-3-15,-4 0 3 16,-5 2 0-16,-5-1 2 15,2 0 1-15,-6 2-4 16,-1-3 1-16,0 0 0 16,1 0-1-16,4 0 4 15,6 0-3-15,6 0 0 16,3 2 4-16,-1-2-8 16,-2 0 4-16,-7 0 0 15,-4 0-4-15,-6 3 5 0,-2-1-1 16,5-2 0-16,-3 3 2 15,5-3-4-15,2 0 2 16,2 0 0-16,4 0 0 16,1 0 1-16,4 0-1 15,-4 0 0-15,0 0 1 16,-3 0-1-16,-4 0 0 16,-5 0 0-16,-6 0-2 15,-4 0 2-15,-6 0 0 16,3 0 1-16,4 0 0 15,8 0-1-15,7 0 0 16,2 0 0-16,0 0 0 0,-5 0 0 16,-4 0 0-16,-8 0-3 15,-9 0 2-15,-2 0 0 16,-6 0 1-16,0 0 0 16,-1 0 0-16,1-3 1 15,0 1 1-15,3-1-2 16,2-3 1-16,4 3-3 15,-1 3 2-15,-3-3 0 16,-2 3-4-16,-2 0 7 16,-5 0-3-16,0 0 0 15,-4 0-1-15,1 0 0 16,-2 0 1-16,-3 0 0 16,-1 0-1-16,1 0 4 0,-1 0-1 15,4 0-2-15,-1 0 2 16,-1 0-4-16,0 0 2 15,2 0 0-15,-2 0 0 16,2 0 0-16,-3 0 0 16,-2 0-1-16,-3 0 0 15,0 0-1-15,5 0 2 16,4 0 0-16,4 0 0 16,3 0 2-16,2 0-2 15,3-2 0-15,-1 2-1 16,-6 0 0-16,3 0-1 15,-7 0 2-15,-2 0-4 0,1 0 8 16,1 0-4-16,5 0 0 16,4 0 1-16,4 0-2 15,-2 0 1-15,1 0 0 16,2 0-1-16,-6 0 2 16,4 0-1-16,-3 0 0 15,-4 0 1-15,0 0-3 16,-3 0 2-16,2 2 0 15,4-2-1-15,5 3 3 16,3-3-2-16,0 0 0 16,-3 3 2-16,-1-3-4 15,-8 0 2-15,-2 0 0 16,-8 0 2-16,-1 0-1 0,-3 0 0 16,2 0-1-1,4 0 3-15,2 0-7 0,8 0 4 16,1 0 0-1,3 0-2-15,1 0 4 0,-2 0-2 16,-2 0 0-16,-7 0-1 16,-3 0-2-16,-2 0 3 15,2 0 0-15,1 0 2 16,4 0 0-16,-3 0-2 16,0 0 0-16,1 0-2 15,-2 0 0-15,-1 0 2 16,3 0 0-16,-1 0 0 15,0 0 2-15,5 0-2 16,-8 0 0-16,0 0 0 0,-5 0-2 16,1 0 2-16,-2 0 0 15,0 0 5-15,0 0-1 16,3 0-4-16,-3 0 0 16,0 0 7-16,0 0-10 15,0 0 3-15,0 0-1 16,0 0-4-16,0 0-6 15,0 0 7-15,0 3 2 16,0 5-3-16,0 1 3 16,0 7 2-16,0 1 0 15,-2 4 4-15,1 3-1 16,1 2-3-16,0 6 5 16,0 2-3-16,1 2 11 0,5 3-13 15,-6 4 0-15,0 4 2 16,0 1 1-16,0 1-3 15,0 1 0-15,0-3 1 16,2-2-5-16,3-4 4 16,-5 0 0-16,0-4 1 15,0-3 2-15,0-1-3 16,0-3 0-16,0 2-1 16,0-1 1-16,2 2 0 15,1 3 0-15,1 0 1 16,3 1-1-16,0 2 0 15,3 3 0-15,2 1 3 0,2 3 10 16,-1 2-9 0,-1 1 4-16,-2-1 3 0,0 0-6 15,-1-1-3-15,-5 1-2 16,6-2 0-16,-2-3 1 16,-2-1-1-16,4-7 0 15,-4-3 2-15,3-1 2 16,-3-4-4-16,1 1 7 15,-2 2-3-15,-2-3 3 16,0 1-6-16,0-1 1 16,0 1 0-16,0 0 4 15,0 2-7-15,-1-1 1 16,1 2 0-16,1-4 0 16,0-1 0-16,4 2 1 15,-2-1 0-15,1 2 2 0,4 1-5 16,-4 1 2-16,1-1 0 15,0-1 0-15,-3-1 0 16,-2 1 0-16,-2-3 1 16,1 2 1-16,-2-5-3 15,1 1 1-15,4-1 0 16,-2-1-2-16,3 0 2 16,0-1 0-16,-3-1 1 15,-2 1 1-15,2 0-3 16,0 3 1-16,2 1 0 15,-1 3-1-15,1 0 1 16,2 1 0-16,-2-2 0 0,-1 0 3 16,1-3-5-16,-2 2 2 15,1 3 0-15,1-1-1 16,0 2 1-16,1-2 0 16,-3 0 1-16,-1-2 1 15,-1-1-4-15,-1-3 2 16,3-2 0-16,-3-1 0 15,0 1 1-15,0 2-1 16,0-3 0-16,0 4 2 16,2-1-2-16,1-3 0 15,0 1 0-15,-1-4-1 16,2 1 1-16,-1 0 0 16,-2 0 3-16,1-2-1 0,-2-1-3 15,3-2 1 1,-2 0 0-16,4 1-1 0,-2 3 2 15,3 0-1-15,-3-2 0 16,2-2 3-16,-1 0-5 16,-1-3 2-16,0 1 0 15,-2 0 0-15,2-5 0 16,0-1 0-16,-1 3 0 16,1-3 2-16,-2 1-2 15,-1-1 0-15,3-4 0 16,-3 2 1-16,0 0 0 15,0-2-1-15,0 0 0 0,0 1 3 16,0-1-5 0,0 0 2-16,0 2 0 0,0-1 0 15,0 1 2-15,0-1-2 16,0-1 0-16,0 0 0 16,0 0 0-16,0 0 0 15,0 1 0-15,-1-1 12 16,-5 0-6-16,-3 0-1 15,-2 0 0-15,-4 0-2 16,0 0-3-16,-4 0 0 16,-2 0 0-16,-4-1 1 15,-5-2 0-15,-3-1-1 16,-6 0 0-16,-1 0 2 16,-3-1-2-16,-1-1 0 15,4 4 1-15,3-3-1 0,-2 1 2 16,3 1-1-16,-3 0-1 15,1 1 1-15,1-1-2 16,-5-2 1-16,0 1 0 16,-3-1-3-16,-2 0 5 15,2 0-2-15,-9 0 0 16,-4 1-2-16,-5 0 0 16,-2 0 1-16,0 2 1 15,6-1-2-15,1 1 5 16,6 2-3-16,4-2 0 15,2 2 3-15,5 0-7 16,4 0 4-16,-2 0 0 0,5 0 2 16,0 0 1-16,1-1-3 15,0-1 0-15,-2 2 3 16,-6-3-6-16,-2 1 3 16,-10 1 0-16,-2-2 2 15,-4 2-2-15,-2-1 0 16,5 0 0-16,1 2 2 15,0 0-1-15,4-3 0 16,2 3 0-16,0 0 19 16,4 0-10-16,0 0-3 15,6 0-6-15,2-2 4 16,-3 2-4-16,1 0-1 16,-3 0 0-16,-4 0 1 0,-4 0 0 15,-3 0-1 1,-1 0 0-16,2 0-8 0,4 0 4 15,5 2 6-15,0-2-2 16,1 3 2-16,3-3 1 16,1 0-3-16,3 0 0 15,1 0-2-15,1 0-1 16,-2 2 3-16,-3 0 0 16,-2 0-2-16,-2 1 1 15,2-1-6-15,-2 1 0 16,0-3 1-16,2 3 3 15,3-1 3-15,2 0 0 0,4-1 0 16,0 2 5 0,1-2-5-16,0 1 0 0,2-1-2 15,-1 0 2-15,2 2 0 16,2 0 0-16,0 0 0 16,1-1 3-16,1-2-3 15,-2 2 0-15,-3 1-1 16,-5-1-4-16,0 0 5 15,-1-1 0-15,-2-1 2 16,0 4 2-16,1-1-4 16,-1 0 0-16,-2 1 1 15,-2 1-4-15,3 0 3 16,0-2 0-16,2 1 2 16,5-2-2-16,2 5-1 15,4-3 1-15,4 1-1 0,1-4-1 16,3 2 2-16,3 1 0 15,-2-1-1-15,1 1 3 16,-2 0-2-16,-2 2 0 16,-1-1-5-16,-1-1 4 15,1 2 1-15,0 1 0 16,0 0-1-16,0 1 1 16,1 0 0-16,2-2-1 15,1-1 0-15,3 0 1 16,1-1 0-16,0 2 0 15,2-4-1-15,1 3 4 16,-1-3-5-16,3 0 2 16,0 0 0-16,2 1 1 0,2-3-1 15,1 1 0-15,1-1 2 16,0 0 2-16,0 0-4 16,0 0 0-16,0 0-4 15,0 0 1-15,0 0-13 16,0 2-85-16,0-2-97 15,4 0-248-15</inkml:trace>
  <inkml:trace contextRef="#ctx0" brushRef="#br2" timeOffset="74910.2941">19723 2160 521 0,'0'0'141'0,"0"0"-93"0,0 0 15 16,0 0 39-16,0 0 19 15,0 0-55-15,0 0-19 16,-21-22-16-16,21 22-17 16,0 0 13-16,0 0-2 15,-2 0-17-15,1 0 3 16,1 0-11-16,0 0 0 15,-2 0-5-15,-1 5 6 16,0 4-1-16,2 3 0 16,-1 5 0-16,2 0 0 0,0 4 0 15,0 4 6-15,0 2 11 16,0 2-15-16,0-2 6 16,0 1 6-16,0-1-3 15,6 0 6-15,0 5-9 16,0 0 8-16,2 4 10 15,-1 3-21-15,1 1 13 16,-1 2-6-16,2-4-10 16,0 1 9-16,-3 0-7 15,0-3-1-15,-1 1 15 16,-1-3-18-16,-1 1 13 16,0-1-6-16,-2 0-2 15,1-2 2-15,-1 1-4 16,1-2-1-16,-1 1 6 15,2 2-3-15,-1 2-5 0,1-2 0 16,-2 2 2 0,2-1-3-16,2-2 1 0,1-1 0 15,0 1 2-15,0-1 2 16,0-1-4-16,0 2 0 16,-1-1 1-16,1 0 1 15,1 2-2-15,-1 0 0 16,4 2 7-16,-3 3-4 15,4 0-3-15,-4 1 0 16,2-5 4-16,-1 2-1 16,-5 1-2-16,3-7 3 15,-2 2 6-15,2 0-6 16,0 2 1-16,2 0 0 16,-1 1 0-16,3 3 4 0,-1-4-8 15,0 2 0-15,2 0 3 16,-1-2 1-16,-1 1-5 15,0 1 0-15,1-4 0 16,-2 0-2-16,0 1 2 16,-1-3 0-16,-1 1 3 15,1 4 0-15,-1-5-4 16,2 1 1-16,2-1-2 16,-2-1 2-16,1-1 0 15,1 4 1-15,-1-4 0 16,2 7 1-16,-3-2-2 15,1-1 0-15,-1 0 0 16,-2-4-1-16,3 4 1 0,-5-3 0 16,2-2 2-16,-1 0 1 15,-1-5-5-15,1 4 2 16,0-2 0-16,0 3 0 16,-1-5 0-16,-1 0 0 15,-1 1-1-15,1-7 5 16,0 7-5-16,-1-3 1 15,2-1 0-15,0 3 0 16,1-3 0-16,1 0 0 16,-2 0 2-16,1-1 0 15,-2 3-2-15,1 0 0 16,1-1 0-16,-2-1-4 0,-2-1 6 16,1-2-2-16,-2-1 0 15,3 0 3-15,-2-2-5 16,1 1 2-16,1-1 0 15,-2-2-2-15,1 3 3 16,-2 1-1-16,0-3 0 16,1-2 4-16,1-3-7 15,-2-3 3-15,1-3 0 16,1-2 2-16,-1 0-2 16,-1 0 4-16,4 0 9 15,-2 0-7-15,2 0 11 16,1-4-17-16,-2-7 0 15,-2 0-28-15,-1-9-101 0,0-7-147 16,-1-13-539-16</inkml:trace>
  <inkml:trace contextRef="#ctx0" brushRef="#br2" timeOffset="76584.6387">20976 2181 689 0,'0'0'112'0,"0"0"-108"16,0 0-3-16,0 0 48 0,0 0 27 16,0 0-44-16,0 0-24 15,6 1 18-15,-3 2 9 16,-2-1 4-16,1-1 3 15,-2 0-29-15,1-1 4 16,-1 2 0-16,0 0-7 16,0 1 1-16,0-1-10 15,0 1 2-15,0 3-3 16,0-3 4-16,3 0-5 16,-2-1 1-16,-1-2 0 15,0 0 0-15,2 0 3 16,-2 0-3-16,0 0 6 15,0 0-6-15,1 0 12 0,-1 0-8 16,0 0-4 0,0 0 7-16,0 0-3 0,0 0-4 15,2 0 1-15,-1 0 1 16,-1 0 5-16,3 0-7 16,-3 0 0-16,0 0-2 15,0-2 4-15,0 2-2 16,0 0 0-16,0-3 5 15,0 3-8-15,0 0 3 16,0 0 0-16,0 0 2 16,0 0 5-16,0 0 0 15,0 0 6-15,0-2-13 0,0 2 22 16,0 0-2-16,0 0-7 16,0 0 14-16,0 0-21 15,0 0 12-15,0 0-13 16,0 0 0-16,0 0-10 15,0 5-8-15,5 17 13 16,1 4 2-16,4 4 2 16,-2 7-4-16,4 2 0 15,0 11 4-15,0 14-1 16,1 4-3-16,2 7 1 16,0 0 9-16,-2-3-2 15,-2-1-8-15,-1 4 0 16,-1 0-1-16,-1 0 1 15,-1-5 0-15,0-2 0 16,1-4 2-16,0 1 3 0,-1-4-5 16,2-2 0-16,0 1 4 15,0 1-6-15,-2 2 3 16,1 3-1-16,-2-7 11 16,-2-5-7-16,1 1 1 15,-4-2-5-15,1 1 2 16,-1-2 8-16,-1-2-9 15,2-4 0-15,2 1 1 16,0-4 4-16,2 0-6 16,1 2 0-16,-1-1 3 15,0-1 11-15,-1 7-11 16,0-4 2-16,-1 0 7 0,-1 2-9 16,0-5 1-16,2-2-4 15,-1 1 5-15,2 4-3 16,-1-5-2-16,-2 0 0 15,1 1 11-15,1-7-9 16,-1 1 5-16,2 1-7 16,-3-1 2-16,3 1 4 15,-2-1-6-15,3 1 0 16,-1 1 2-16,1-3 1 16,-1 0-4-16,-2-4 1 15,1-5 0-15,-4 1 0 16,1-2 0-16,-1-4 0 15,1 1 2-15,-1 0 1 0,-1 0-3 16,2-2 0 0,-1 0 1-16,2 2-1 0,0-4 1 15,-1-3-1-15,1-1 3 16,0-5-3-16,1 1 0 16,-2-3 0-16,2-4 2 15,-1 2 4-15,0-3-6 16,1-1 2-16,-2 1-1 15,-1-1 3-15,1 0-7 16,-2-1 3-16,0 0 0 16,1 0 0-16,-1 0 0 15,0 0 0-15,0-7-33 16,0-21-175-16,-6-20-636 16</inkml:trace>
  <inkml:trace contextRef="#ctx0" brushRef="#br2" timeOffset="78067.2059">18764 3205 223 0,'0'0'698'16,"0"0"-640"-16,0 0-51 15,0 0 79-15,0 0 7 16,0 0-38-16,-5 0-32 16,5 0-23-16,0 0 4 15,8 0-1-15,5 0 10 0,1 0 19 16,3 0-25-16,3-3 16 16,8 0 3-16,7-3 0 15,11 1 2-15,10-3-14 16,8 1 1-16,8 2 8 15,7-1-11 1,11 3 1-16,4-1-3 0,9 1-5 16,1 0-3-16,2 3 1 15,1-1-3-15,-1-2 5 16,1 2-4-16,-3-2-1 16,-2 0 0-16,-6 2 5 15,-7-1-7-15,-2-1 2 16,-5 3 0-16,1 0 5 0,-2-2-3 15,-6 2-2 1,-4-2 0-16,1-1-2 0,1 1-3 16,4-3 5-16,3 3 0 15,3-1 1-15,-1 0 0 16,1 2-1-16,-2-2 0 16,-2 3 3-16,-6 0-5 15,-3 0 2-15,-3 0 0 16,1 0 1-16,-1 0 5 15,2 0-6-15,-4 0 0 16,-3-2-4-16,1-2-1 16,-2 0 5-16,3 4 0 15,1-3 0-15,0 3 1 16,1 0-1-16,0 0 0 0,2 0 1 16,1 0-4-16,1 0 3 15,1 1 0-15,-5 1 5 16,-2 2-4-16,-9-3-1 15,-2 1 0-15,-1-1 1 16,-6 1-4-16,-3-2 3 16,-7 0 0-16,-1 0-1 15,-6 0 4-15,0 0-3 16,-1 0 0-16,-3 0-1 16,-2 0-2-16,-1 0 3 15,-7-2 0-15,-4 2 0 16,-1 0 3-16,-6 0-3 15,-1 0 0-15,2 0 0 16,4-1-3-16,3 1 3 0,4-2 0 16,5 1-1-16,3 1 3 15,3 0-2-15,2 0 0 16,4 0 2-16,-1 0-5 16,-4 0 3-16,-8 0 0 15,-7 0-3-15,-9 0 8 16,-4 0-6-16,0 0 1 15,0 0 0-15,0 0 3 16,0 0-2-16,0 0-1 16,0 0 0-16,0 0-70 15,-6 0-99-15,-15 0-272 0</inkml:trace>
  <inkml:trace contextRef="#ctx0" brushRef="#br2" timeOffset="79635.8885">18826 4484 878 0,'0'0'29'0,"0"0"-20"16,0 0 54-16,0 0 64 15,0 0-81-15,0 0-46 16,-1 0 0-16,16 0 1 16,3 0 8-16,9 0 20 15,7 0 12-15,9-1 6 0,5-2 4 16,9 1-19-16,4-1 5 16,13-1-18-16,8 0-2 15,12 1 5-15,11 0-8 16,2 1-3-16,5 1-11 15,-2-1 6-15,-4-1-5 16,-3 1-1-16,-8 0 2 16,-2-2-1-16,-7 0 2 15,-3-1 4-15,-4 3-3 16,-6 0 0-16,0 1-5 16,-2 1 1-16,-6 0 0 15,-1-2-1-15,-5 1 2 0,3-2-1 16,0 0 0-16,1 1 2 15,1-1-5 1,-2 3 0-16,0-3 3 0,-1 0 3 16,-3 0-3-16,-3 0 1 15,1 1-2-15,-3-1 5 16,2 0-4-16,-5-2 0 16,5 2 0-16,-3 2 0 15,3-1 1-15,3 0 2 16,2-1-3-16,1 0 2 15,-1 2-4-15,-3-2 2 16,-5 3-3-16,0 0 2 16,0 0 2-16,-1 0-1 15,3 0 0-15,-2-1-2 16,1-1-1-16,1 2 3 0,0 0 0 16,-5-1 2-16,-4 1-1 15,-4-2-1-15,-2 0 0 16,0 0 3-16,-3-1-4 15,0 2 1-15,2 0 0 16,-3-2-2-16,1 2 7 16,3-1-5-16,-1-1 0 15,2 2 2-15,1 1-5 16,-3 0 3-16,1 0 0 16,-4 0 3-16,-6 0-3 15,-3 0 0-15,-10 0-1 16,3 0 0-16,1 0-4 15,1 0 5-15,3 0 0 0,-1 0 1 16,1 0 3-16,-3 0-4 16,2 0 0-16,-4 0-1 15,-2 0-5-15,-1 0 6 16,-6 0 0-16,-2 0 2 16,1 0 2-16,-3 0-4 15,6 0 0-15,7 0-3 16,5 0 1-16,6 0 2 15,-1 0 0-15,0 0 2 16,-8 0 1-16,-3 0-3 16,-8 0 0-16,-5 0-2 15,-4 0 2-15,-1 0 1 0,0 0-1 16,0 0 25-16,0 0-24 16,0 0 6-16,0 0-7 15,0 0-8-15,0 0-30 16,0-4-123-16,0-9-273 15</inkml:trace>
  <inkml:trace contextRef="#ctx0" brushRef="#br2" timeOffset="81127.0996">22582 6249 1062 0,'0'0'35'0,"0"0"-16"16,0 0 108-16,0 0-8 0,0 0-47 16,0 0-29-1,0 0-11-15,-25-68 9 0,25 55-12 16,0-3-11-16,4-1-6 15,11 0-11-15,5 0-2 16,5 3 0-16,2 3-5 16,3 2 2-16,-2 9-1 15,-1 0 1-15,-2 0 3 16,-7 3-1-16,-2 13-2 16,-5 4 3-16,-6 3-6 15,-5 5 7-15,0 1 0 16,-3 1 1-16,-14 0 4 15,-2-4-4-15,-2-3 1 0,3-5 5 16,2-7-6-16,5-5 4 16,3-2 1-16,7-4-4 15,-1 0 5-15,2 0-3 16,0 0-2-16,0 2-2 16,9-2-6-16,14 0-5 15,13 2 10-15,2 6 0 16,1 4-1-16,-7 5-1 15,-13 4-1-15,-13 5 0 16,-6 1-4-16,-6-2 8 16,-21-1 0-16,-6-5 1 15,-6-4 7-15,1-4-8 16,4-8 6-16,5-3-2 0,8 0 0 16,8-9-8-16,7-11-27 15,6-5-139-15,1-6-177 16,19-2-443-16</inkml:trace>
  <inkml:trace contextRef="#ctx0" brushRef="#br2" timeOffset="81330.1481">23001 6181 1518 0,'0'0'76'0,"0"0"-74"16,0 0 35-16,0 0-37 15,0 0 9 1,109 48-11-16,-55-6 2 0,4 1 0 16,-3 3-2-16,-10-6-33 15,-3-6-132-15,-16-11-146 16,-14-14-231-16</inkml:trace>
  <inkml:trace contextRef="#ctx0" brushRef="#br2" timeOffset="81502.1525">23316 6261 1074 0,'0'0'180'16,"0"0"-171"-16,0 0 180 16,-19-76-31-16,19 74-119 15,0 2-39-15,0 0-13 16,-5 17-22-16,-4 12 34 0,-8 10 1 16,-6 3-6-16,-4-2-50 15,3-4-100-15,5-11-135 16,13-8-228-16</inkml:trace>
  <inkml:trace contextRef="#ctx0" brushRef="#br2" timeOffset="81873.005">23617 6149 582 0,'0'0'769'15,"0"0"-763"-15,0 0 57 16,0 0 7-16,91-53-68 15,-71 60-2-15,-5 15-1 0,-8 7 0 16,-5 8-4-16,-2 1 5 16,-9-1-1-16,-15-1-2 15,-3-11 0-15,3-9 3 16,2-9 3-16,5-7 5 16,10 0 21-16,4 0 0 15,3 0 21-15,0 0-37 16,10-3-13-16,19 2-12 15,9 1 0-15,9 0 11 16,-1 9-4-16,-4 11-5 16,-13 4 7-16,-11-1-2 15,-16 0-8-15,-2-2 12 0,-33-1-4 16,-18 0 5-16,-11-4-1 16,-9-6-4-16,-1-8-124 15,7-2-167-15,10-3-379 16</inkml:trace>
  <inkml:trace contextRef="#ctx0" brushRef="#br2" timeOffset="83325.2331">24263 4448 792 0,'0'0'195'15,"0"0"-180"-15,0 0 40 16,0 0 60-16,0 0 23 16,0 0-69-16,0 0-29 15,-39-34-4-15,39 34-17 16,0 0 21-16,0 0-4 15,0 0-4-15,0 0 15 16,0 0-4-16,0 0-10 16,0-2-8-16,6 2-25 0,18 0-5 15,17 0 2-15,15 0 2 16,17 0 1-16,2 2 0 16,-3 1 0-16,-6-3-2 15,-12 0-2-15,-12 0 4 16,-14 0 0-16,-14 0 1 15,-8 0 4-15,-5 0-4 16,-1 0 10-16,0-3 6 16,0 3-17-16,0-2-13 15,0-1-61-15,2-1-59 16,2-4-82-16,-2 0 15 16,1 2-71-16,0-3 124 15,-3 1 74-15,0-2 73 16,0 1 26-16,0 1 54 0,-5-1 54 15,-5 1 42-15,4 2-34 16,0-1-4-16,1 3-43 16,2 2 11-16,2 1-66 15,1 1-9-15,0 0-24 16,0 0-7-16,0 0-11 16,0 0 2-16,3 1-3 15,4 7 10-15,1-1 2 16,-2-2 0-16,1 0 1 15,-5 3-1-15,-2 3 0 16,0 10 0-16,-5 11 1 16,-16 10 1-16,-4 8-2 15,0-4-2-15,-1-7-274 0,5-13-599 16</inkml:trace>
  <inkml:trace contextRef="#ctx0" brushRef="#br2" timeOffset="89635.8231">25436 1385 500 0,'0'0'42'16,"0"0"16"-16,0 0 48 15,0 0 25-15,0 0-39 0,0 0-49 16,0 0-25 0,0 0-2-16,-7-14 7 0,7 14-10 15,0 0 3-15,0 0 1 16,0 0-14-16,0 0 7 16,-1 0 0-16,1 0-3 15,0 0 14-15,0 0-12 16,0 0 3-16,0 0-6 15,0 0-3-15,0 5-1 16,0 6 7-16,0 4 5 16,0 0 5-16,0 6-4 15,0 0 4-15,0-2-2 16,0 4-6-16,0-3 2 16,0-1-7-16,0 1-4 0,0-1 11 15,0-2-10 1,0 0 7-16,0 0 1 0,0 2-2 15,0 0 6-15,0-2-5 16,1 3-9-16,2 2 12 16,-3 2-9-16,0-2-4 15,0 2 2-15,2 0 2 16,0-3-1-16,-1 1-3 16,1-2 0-16,1 1 5 15,0-3 0-15,0 1-5 16,-2-2 0-16,1 4 5 15,-1 0 0-15,-1 1-2 16,3 1 5-16,-3 1 16 16,0-2-20-16,1 1 6 0,-1-3-2 15,0 5-3-15,0-4 6 16,0 2-9-16,0-2 0 16,0-2 6-16,0 3-2 15,0-3-6-15,0 1 0 16,0 1 5-16,0-3 1 15,0 1-2-15,0 1-3 16,0 3 11-16,0-1-6 16,0 5-6-16,2-3 0 15,-1 2 10-15,1 4-11 16,-1-1 1-16,2 2 0 0,0 0 4 16,-1-3-2-16,1 3-2 15,0-3 0-15,0-1 4 16,0 0-6-16,3-1 2 15,-3-1 0-15,0-1 2 16,1 4-2-16,-1-1 0 16,0 0 0-16,-1-3 3 15,-1 3-6-15,1-1 3 16,-1 1 0-16,1 2 2 16,-1-2 1-16,2 2-3 15,-3-3 0-15,0-2 0 16,0 1-2-16,0 0 2 15,1-1 0-15,-1-1 1 16,2 2 3-16,-1 0-7 16,-1-2 3-16,0 2 0 0,2 1 0 15,-1 3 0-15,-1 3 0 16,0-4 1-16,0 4 0 16,0 0-1-16,0 1 0 15,0 3 0-15,0 3-2 16,0 0 4-16,0 2-2 15,0-2 2-15,0-1 1 16,0-1-3-16,0 4 0 16,5-5 2-16,-3 1-3 15,-1 1 1-15,1-1 0 16,-1 2 0-16,2-1 6 16,-1-2-8-16,-1-2 2 0,-1-2 0 15,0-1 1-15,0 2-1 16,0-2 1-16,0 2 0 15,0-1 3-15,0-1-4 16,0 2 0-16,0 2 2 16,0-3 8-16,0-1-8 15,3-1-2-15,-3-2 8 16,4-2-1-16,-4 3-7 16,2-3 0-16,-2 2 1 15,0 1 9-15,0 4-10 16,0 2 0-16,0 0 11 15,0 4-5-15,0-6-3 16,0 4-3-16,0-5 3 16,0-1 6-16,0-2-9 15,0 2 3-15,0 1 6 0,0 0-1 16,0-1-10-16,0 1 2 16,0 1 0-16,0 1 2 15,0 0 2-15,0 0-4 16,0 2 6-16,0-4 0 15,0-2-6-15,0 0 1 16,0-1 0-16,4 1 13 16,-1 1-7-16,-1 0 0 15,1 0-2-15,-2-1 3 16,4 1-9-16,-2-4 1 16,-2-1 0-16,1-1 3 15,-2-1-2-15,0-4-1 0,3 0 2 16,-3 0 1-16,0 0-3 15,0 1 0-15,0 4 2 16,0-1-3-16,1 2 3 16,-1-1-2-16,0-3 4 15,0 2 3-15,0 0-7 16,2 0 0-16,1 5 2 16,-2-2-2-16,1-1 2 15,1 6-2-15,1-1 0 16,1 1 3-16,-1 0-3 15,3 1 0-15,-1 1 0 16,-1 2-1-16,0-4 2 16,-1 0-1-16,1-4 0 0,2 0 4 15,-4 0-7 1,-3-2 3-16,0 6 0 0,0-3 0 16,0 4 2-16,0 3-2 15,0-2 0-15,0-2 2 16,0 0-3-16,0-1 1 15,0-1 0-15,0-2 0 16,0-1 2-16,1-5-2 16,-1 0 0-16,3 0 3 15,-3-3-3-15,0 2 0 16,3-2 0-16,-1 4 7 16,1-4-6-16,0 3 2 0,-3-1 7 15,3 6-4-15,-2 5-4 16,4-3-2-16,-2 7 0 15,-3-4 5-15,3-2-3 16,0 5-1-16,0-7 1 16,1-3 4-16,-2 1-7 15,-2-4 1-15,0 0 0 16,0-2 8-16,0-1-6 16,3-2-2-16,-2-6 0 15,1-1 2-15,-2-3-4 16,0-3 2-16,0 3 0 15,0-6-1-15,0 2 5 16,0 0-2-16,0 0-2 0,0-2 2 16,0-1-6-16,0 3 4 15,3-3 0-15,-3 3 1 16,1 1 0-16,-1 1 0 16,0 0-1-16,0 2 0 15,0 1-2-15,0-1 2 16,0-3 0-16,3 3-1 15,-2-3 5-15,1 0-3 16,-2-2-1-16,0-2-1 16,0 1 1-16,1-1 0 15,2 0 1-15,-3 0 4 16,0 0-2-16,0 0-3 0,0 0 0 16,2 0-2-16,1-7-6 15,8-21-92-15,5-18-114 16,2-20-129-16,3-23-379 15</inkml:trace>
  <inkml:trace contextRef="#ctx0" brushRef="#br2" timeOffset="92222.4554">25462 1347 783 0,'0'0'22'16,"0"0"-19"-16,0 0 78 16,0 0-24-16,0 0-11 15,0 0-16-15,0-14-17 16,0 14-11-16,0 0 14 16,0 0-13-16,3 0 13 0,-1-3 5 15,1 0-2-15,1-1 11 16,4 1-11-16,1 2 1 15,3-3 4-15,5-1-21 16,2 0 18-16,4-1 7 16,3 3 8-16,3 0-17 15,6 3-19-15,5-4 0 16,9 3 8-16,5-3-6 16,6 1-2-16,5-1 0 15,9-2 1-15,6 2-1 16,6-4 2-16,2 1-2 15,5 4 4-15,2-2 1 16,4 1-4-16,-2 3-1 0,4 0 4 16,-1-2 0-1,3 3-1-15,3 0-3 0,-1 0 0 16,2 0 1-16,-4 0-2 16,2 0-4-16,-1 0 5 15,-4 4 0-15,1-3 0 16,-3 2 0-16,-4-2 3 15,0-1 2-15,2 0-5 16,-2 0 0-16,1 0 0 16,-7 0-5-16,-3 0 5 15,-3-3 0-15,0 0 0 16,-6 0 2-16,-3-3-2 0,-3 0 0 16,-1 2 1-1,1-2 1-15,3-1-2 0,-2 3 0 16,1-1 1-16,2 2 4 15,0 3-5-15,10 0 0 16,-4 0 0-16,-2 0-4 16,1 0 6-16,-10-2-2 15,2 2 0 235,-2 0 0-250,-2 0-1 16,2 0 1-16,0-4 0 0,-1-7-1 0,2 2 2 0,-1-1-1 0,0 3 4 0,2 4-2 0,-10-1-4 0,-6 0 1 0,-9 2 1 0,5 1 6 0,-2 1-5 0,1 0 3 0,3 0 15 0,-5 0-13 0,4 0 3 0,6 0-6 0,3 0-3 0,1 0 6 16,-1 0-4-16,-6 0-2 0,-2 0 0 0,0 0 2 0,-4 1-5 0,0 5 3 0,-1-2 0 0,-3-1 1 0,-2 0 0 0,0-3 1 0,-1 0-1 0,-2 0 3 0,0 0-6 0,2 0 2 0,4 0 0 0,2 0 4 15,-3 0-4-15,-2-3 1 0,-1 0-1 0,-8-2-2 16,2 2 2-16,-3 0 0 15,-3 1 0-15,1 1-4 16,-1-2 10-16,3 1-5 16,-3 2-1-16,1-2 0 15,-1 2-4-15,-7 0 4 16,0 0 0-16,-5 0 2 16,-3 0 1-16,-3-1-3 15,-5-1 0-15,-2 2 1 16,5 0-3-16,-3 0 2 15,7 0 0-15,1 0 4 16,-2 0 1-16,5 0 11 0,-9 0-5 16,1-1-10-16,-5 1 1 15,-2 0-1-15,3 0-1 16,3 0 7-16,3-2-6 16,-3 1 0-16,-3 1-1 15,-3 0 4-15,-2 0-6 16,-1 0 2-16,0 0 0 15,2 0 1-15,-1 0 1 16,2 0-2-16,-3 0 0 16,3 0 2-16,2 0-3 15,2 0 1-15,5 0 0 16,0 0 2-16,-3 0 0 0,0 0-2 16,4 0 0-1,1 0 1-15,4 0-4 0,-2 0 3 16,0 0 0-16,-2 0 0 15,2 0 4-15,3 0-4 16,-2 0 0-16,2 0 1 16,-3 0-4-16,1 0 3 15,0 0 0-15,5 0 1 16,5 0 1-16,1 0-2 16,-1 0 0-16,0 0-3 15,-7 0 0-15,-7 1 3 16,-3-1 0-16,-2 0 0 15,-3 0 4-15,0 0-4 16,1 0 0-16,-3 0 0 16,-3 0-1-16,0 0 1 0,0 0 0 15,0 0 2-15,0 0 2 16,0 0-4-16,0 0 0 16,0 0-1-16,0 0-6 15,0 0 7-15,0 0 0 16,0 0 7-16,0 0 0 15,0 0-7-15,0 0 0 16,0 0 4-16,0 0-8 16,0 0 4-16,0 0 0 15,0 0-2-15,0 0 3 0,0 0-2 16,0 0-46 0,-9 0-139-16,-6-1-222 0</inkml:trace>
  <inkml:trace contextRef="#ctx0" brushRef="#br2" timeOffset="94912.5513">25798 7599 756 0,'0'0'7'16,"0"0"-5"-16,0 0 38 15,0 0 67-15,0 0-24 16,0 0-68-16,0 0 4 15,-3-3 17-15,3 2-8 16,0 1 17-16,0 0-15 16,1 0-18-16,7 0 6 15,8 0-14-15,10-3 22 16,15-2 9-16,16 0-13 0,13-2 7 16,15-1-13-16,9 0-11 15,9-1 9-15,4-1-11 16,3 2-2-1,1-2-1-15,1 0 3 0,4 1-4 16,0-4 1-16,-3 4 0 16,0-1 0-16,-7 0 0 15,0 2 0-15,-3-1-2 16,0 0 6-16,-2-2-5 16,2 1 1-16,4-1 0 15,1 3 0-15,5 2 5 16,-2-2-5-16,-4 4 0 15,-1 1-3-15,-8-2-1 0,-4 2 4 16,-4-2 0 0,-5 2-1-16,-5 2 7 0,-3 0-6 15,-2 1 0-15,2 0 0 16,0-2-2-16,4 1 2 16,4 0 0-16,3-1 1 15,1 2 4-15,-4-1-5 16,-4 1 0-16,-2 0-4 15,-2 0 1-15,1 0 3 16,-1 0 0-16,-2 0 0 16,0 0 3-16,-4 0-3 15,1 0 0-15,1 0 1 16,-1 0-1-16,-1 0 0 16,7 0 0-16,-3 1 1 0,2 2 3 15,-5 0-4-15,-13-1 0 16,-2 3-3-16,0 1-2 15,2-1 5-15,5 2 0 16,2 2-1-16,-2-4 5 16,-1 3-4-16,1 0 0 15,-3-2 1-15,-3 4-3 16,-1-4 2-16,0 0 0 16,-7 0 3-16,-3 1 1 15,-1-3-4-15,-4 1 0 16,2-2-1-16,0 3 1 15,0-2 0-15,-3 0 0 16,2-1-1-16,0-3 8 16,-4 0-7-16,-2 2 0 0,-7-1 7 15,-9 2-5-15,-3-1-2 16,-11-1 0-16,-1-1 1 16,0 0 5-16,-1 5-6 15,3-3 0-15,6 0-5 16,4 0 2-16,3 1 3 15,3-3 0-15,0 3 11 16,-4-2-7-16,0 2 6 16,-1 0-3-16,-1-2-4 15,-1 1 9-15,-3 1-12 16,4-2 0-16,3 3 1 0,1 0 4 16,3-1-5-16,0 1 0 15,-4-4-1-15,-5 3 0 16,0-2 1-16,-3 2 0 15,3-1 3-15,0-1 0 16,4 1-5-16,0-1 2 16,0 3 0-16,4-4 0 15,-2 3 1-15,3-1-1 16,1-1 2-16,-2-1 2 16,1 1-6-16,2 1 2 15,-2 1 0-15,4-3-2 16,-1 2 2-16,-1 1 0 15,-2-3 3-15,-2 0-1 0,-6 0-4 16,-3 0 2 0,-7 0 0-16,-5 0 0 0,-2 0 1 15,0 0-1-15,0 0 6 16,0 0-3-16,0 0-3 16,1 0 0-16,-1 0-4 15,0 0 0-15,0 0 4 16,0 0 0-16,0 0-4 15,0 0-38-15,0 0-61 16,0-10-125-16,-12-11-712 16</inkml:trace>
  <inkml:trace contextRef="#ctx0" brushRef="#br2" timeOffset="97934.0953">33083 1221 357 0,'0'0'32'16,"0"0"-24"-16,0 0 18 0,0 0 70 16,0 0-8-16,0 0-22 15,0 0-33-15,13-41 14 16,-11 38-13-16,-2 1 22 15,3-3 13-15,-3 3-39 16,4-1 23-16,-2 2 2 16,-1-3-14-16,-1 1 13 15,0 0-43-15,0 0 13 16,0 3-6-16,3 0-14 16,-3 0 24-16,0 0-22 15,0 0-1-15,0 0 17 16,0 0-21-16,0 0 19 15,0 0-13-15,0 0 0 16,0 0-14-16,0 9-1 16,0 6 8-16,0 4-4 0,3 8 9 15,-3 2-5-15,0 4 0 16,2 6 3-16,-1 0-6 16,4 8 3-16,-2 1 0 15,-2 0 5-15,1 0-1 16,-2-4-4-16,0-2 0 15,1 0 4-15,-1 0-7 16,0 2 3-16,0-1 0 16,0 0 7-16,0 1-1 15,0 2-6-15,0 0 0 16,0 2 8-16,0-2-6 16,0 0-2-16,0 0 2 0,9-2 1 15,-3-1 1-15,2 1-4 16,1-5 0-16,-1-3 2 15,1 0-5-15,0-5 3 16,2 0 0-16,-2 3 1 16,0 1 3-16,-5 2-4 15,2-4 0-15,-5 4-1 16,4-3-1-16,1 4 2 16,-3 3 0-16,5-2-1 15,-1 5 4-15,-3-2-3 16,7 4 0-16,-5 0 1 15,3-2-5-15,0 2 4 16,-5 0 0-16,5 0 1 0,-4 5 3 16,-1-2-4-1,0 1 0-15,-2 1-1 0,2-2-2 16,4 1 3-16,-5-6 0 16,2 5 2-16,-5 4 1 15,0-5-3-15,0-1 0 16,0-4 0-16,0-2 0 15,0 2 0-15,0 1 0 16,-5-5-2-16,1 0 9 16,4 3-11-16,0-1 4 15,0-1 0-15,0 1 2 16,0-1-2-16,0-1 0 16,0 3 1-16,0-1 5 0,0 2-7 15,0-1 1-15,0 3 0 16,0-1 6-16,0 0-6 15,0-1 0-15,0-4 3 16,0-3 2-16,0 3-7 16,0-5 2-16,0 7 0 15,0-2 1-15,0 3 0 16,0 6-1-16,-2 0 8 16,2-1-3-16,0-3-9 15,0 1 4-15,0-3 0 16,0 5 6-16,0-2-6 15,0-4 2-15,0-1 2 0,5-1 3 16,2-3-7 0,2 2 13-16,0 3-13 0,-3 0 18 15,0 0-7-15,6 3 3 16,0 0 0-16,-2-1-9 16,0-2-3-16,-3-2-2 15,-4-1 1-15,-2-4 2 16,1 0-2-16,1-5 2 15,1 4-2-15,-1 0 3 16,-3 0-6-16,0 1 2 16,0 0 0-16,0 0 3 15,0 2-2-15,0 3 0 0,-3-3 2 16,-6 1 2 0,3-1-5-16,3-4 0 0,3 4 1 15,0 0 0-15,0 0-1 16,0 1 0-16,-5 1 2 15,1 3 3-15,-2-4-5 16,0 4 0-16,5-4 2 16,-2-3 1-16,-3-1-2 15,-2-3-1-15,-2-1 9 16,2-1-4-16,2-1 3 16,2-1 5-16,4 1-12 15,-3-4 11-15,3 0-12 16,0 1 3-16,0 2 6 15,0-1-5-15,0 3-1 16,0-1-3-16,0 0 0 0,0 5 3 16,-2 0-1-16,1 1-2 15,-2 3 1-15,0-2 2 16,3-1-4-16,-1-3 1 16,1-9 0-16,0-2 0 15,0-3 1-15,0-2-1 16,0-4 0-16,-2 2 3 15,1-2-5-15,1 0 2 16,0-4 0-16,0 1 0 16,0 1 2-16,0-3-2 15,0 5 0-15,0-3 2 16,0-2-3-16,0-1 1 16,0 2 0-16,0 3-3 15,0-3 6-15,0 2-3 0,0-2 0 16,0-1 3-16,0 0-6 15,0-1 3-15,0 1 0 16,0-2 1-16,0-2 2 16,0-1-3-16,0 0 0 15,0 2 2-15,0-2-5 16,0 1 3-16,0-1 0 16,0 0-1-16,0 5 3 15,0 0-2-15,0-1 0 16,0 2 2-16,-2-2-5 15,-2 1 3-15,-4-2 0 16,2 2 2-16,3-1-1 0,-1 1-1 16,-1 1 0-16,2-5 2 15,0 4-5-15,0-3 3 16,3 1 0-16,0 0 4 16,0-3-1-16,0 0-3 15,-4 0 10-15,-8 0-10 16,-9 0 28-16,-19 0-23 15,-11-3-3-15,-9-1 1 16,-11-2-3-16,-2 2-8 16,-9-3-24-16,-8-3-131 15,-2-6-310-15</inkml:trace>
  <inkml:trace contextRef="#ctx0" brushRef="#br2" timeOffset="100402.0327">25485 2113 672 0,'0'0'30'15,"0"0"-10"-15,0 0 34 16,0 0 39-16,0 0-23 0,0 0-29 16,-6 0 5-16,6 0-40 15,0 0 4-15,0 0-4 16,0 0-3-16,0 0 22 15,0 0-10-15,9 0-4 16,4 0 41-16,8 0-34 16,3-1 5-16,9 1-10 15,4-3-9-15,8 0 13 16,9-2-13-16,2-1-1 16,2 0 1-16,5 2 0 15,0-1-1-15,1-1-2 16,3 2 4-16,-3-1 5 0,3 3-9 15,0-1 3-15,-1 2-1 16,1-1 0-16,-1 2-3 16,2 0 0-16,-4 0 0 15,2 0 0-15,0 0 1 16,1 0 1-16,6 0 0 16,-3 2 1-16,3-1-6 15,0 2 1-15,-1-3 2 16,1 0-3-16,-3 0 3 15,0 0 0-15,0 0-1 16,-3 0 6-16,-3 0-8 16,-3 0 3-16,2 0-1 15,0 0-1-15,1 0 3 0,-1 0-1 16,-1 0 1 0,-2 0 4-16,-2 0-5 0,5 0 0 15,-5 0-1 1,3 0 1-16,-4 0 0 0,-5 0 0 15,0 0-3-15,2 0 5 16,1 0-2-16,5 0 0 16,1 0-3-16,0 2 3 15,2 0 0-15,-2-1 0 16,-1 1-3-16,-1 1 9 16,-4-3-8-16,0 0 2 15,2 0 0-15,-4 0 2 16,0 0-2-16,4 0 1 15,-4 0-1-15,5 0 3 16,2 0-3-16,-3 0 0 16,3 0 1-16,-5-3-4 0,-3 0 4 15,3 1-1-15,0 0 0 16,-1 2 1-16,4-1-3 16,1 1 1-16,-1 0 1 15,4 0 0-15,1 0 1 16,4 0 0-16,2 0-1 15,-1 0 3-15,1 0-3 16,-3 0 2-16,3 0-1 16,0 0 4-16,0 0-3 15,4 0 3-15,-4 0-5 16,-4-2 1-16,-4-2-4 0,-1-1 3 16,-2-2 0-1,2 3 2-15,1-2-2 0,0 3 1 16,2-2 3-16,-2 2-3 15,-3 0 5-15,0 0-4 16,-3 3 0-16,-2-5 7 16,0 0-3-16,-5 3 3 15,0-3 6-15,0-2-9 16,-2 2 5-16,8 0-11 16,-4 0 0-16,-2 0 3 15,0 5-3-15,-11-2 0 16,-4 1-1-16,-3-1 2 15,-2 0-4-15,-3-3 3 16,4 3 0-16,-7-1-1 16,2 0 4-16,3-4-3 0,0 3 0 15,3-1-1-15,-2-1-3 16,0 5 2-16,-1-2 2 16,3-1-5-16,0 1 6 15,1 0-1-15,5-1 0 16,-2 3-5-16,2-2 4 15,1-1 1-15,-3 0 0 16,2 1-3-16,-6 3 8 16,-5-2-5-16,-5 2 0 15,-5 0 0-15,-3-1-1 16,-4 0 1-16,5 1 0 16,0-3-1-16,8 1 7 0,4-3-6 15,-1-1 0-15,0 0 5 16,-1 3-10-16,-6 1 5 15,4 2 0-15,-3 0 3 16,0 0 2-16,-2 0-5 16,-1-3 0-16,-3 1 2 15,-4 2-7-15,-3 0 5 16,-2 0 0-16,-3 0 6 16,0 0-2-16,0 0 2 15,0 0-6-15,0 0 4 16,0 0-8-16,0 0 4 15,0-1-36-15,-1 0-113 0,-14-2-226 16</inkml:trace>
  <inkml:trace contextRef="#ctx0" brushRef="#br2" timeOffset="102420.135">25601 2959 583 0,'0'0'277'0,"0"0"-276"16,0 0 2-16,0 0-3 15,0 0 41-15,0 0-41 16,16-3 0-16,0 3 2 15,6 0 2-15,2 0 42 16,-2 0 21-16,2 0-26 16,1 0-6-16,7 0-17 15,9-5 10-15,4 0-6 16,7 0-1-16,9-2 18 16,5 2-13-16,6 1-2 0,4 1 2 15,0 2-23-15,0-1 6 16,3 2-5-16,0 0-2 15,1 0 11-15,4 0-8 16,1 0-1-16,8 0 5 16,5 0-5-16,-1 0-4 15,0 0 0-15,-3 0-1 16,-3 0-3-16,1-5 6 16,-2 2-2-16,-7-1 1 15,1-1 3-15,-3 3-5 16,-3-1 1-16,0 1 0 0,0-1 3 15,2 2-3 1,2-5 1-16,5 4-1 0,2-3 3 16,-4 2-4-16,0 2 1 15,-4-4-1 1,-1 0-5-16,2 0 7 0,-1-1-1 16,1 0 1-16,1 3 2 15,-1 1-4-15,-1-1 1 16,-2 3 0-16,-1-3-1 15,4 2 2-15,-2-2-1 16,0-2 3-16,-5 3-2 16,-6-4-2-16,-5 2-1 15,-1 2 1-15,0-3 1 16,-1-1 0-16,4 0 1 16,-1 1-5-16,1 2 10 0,0 3-8 15,-7 0 2-15,2-2 0 16,-2 2 1-16,-3 0-1 15,7 0 0-15,3 0 1 16,-1 0 3-16,13 0-5 16,-4 0 1-16,-2 0-1 15,-4 0-2-15,-8-1 3 16,-5 0 0-16,-2-3-1 16,-3-2 1-16,-1 4 0 15,-2-4 0-15,-3 0 0 16,1 1 0-16,0-3 3 15,0 5-3-15,2 1 0 16,-2-2 2-16,3 4-4 0,-2 0 2 16,-1 0 0-16,-3 0 1 15,0 0-1-15,-4 0 0 16,0 0 0-16,0 0 3 16,5 0-3-16,7 0 0 15,1 0-1-15,-5 0-3 16,-3 0 5-16,-10 0-1 15,-3 0 0-15,-2-3 2 16,0 3-5-16,1-8 2 16,-1 2 1-16,3 1 0 15,2-4 1-15,1 4-1 16,5 2 0-16,-1-2 3 0,0 5-6 16,-5-3 3-1,-6 0 0-15,-4-1 0 0,-3-3 4 16,1 5-4-16,0 1 0 15,5 1 0-15,2 0 0 16,2 0 0-16,0-1 1 16,1-5-4-16,-1 4 8 15,-2 0-5-15,-1 2 0 16,1 0 1-16,2 0-5 16,-2 0 4-16,-4 0 0 15,-9-3 2-15,0 0-1 16,-3 0-1-16,4 2 8 15,4-4-5-15,1 3 21 16,2 0-14-16,-1-1 9 16,-3-3 10-16,1 2-23 0,-4 0 8 15,3 3-13-15,2-4 5 16,-8 4-7-16,2-2 1 16,-5 0 0-16,-10 3 2 15,0 0 3-15,0 0 1 16,0 0 0-16,0 0-4 15,-4 0-4-15,-11 0-21 16,-1 0-90-16,-10 0-116 16,-5 0-220-16</inkml:trace>
  <inkml:trace contextRef="#ctx0" brushRef="#br2" timeOffset="104277.769">25415 3542 838 0,'0'0'196'0,"0"0"-196"0,0 0-62 16,0 0 62 0,0 0 45-16,0 0-23 0,83-17-7 15,-44 15-10-15,10-1 19 16,6 0 21-16,6 3-30 15,7-4 8-15,3 1-7 16,8-4-7-16,12 0 34 16,6-1-23-16,9 0 5 15,2 1 6-15,2 4-30 16,-1-1 16-16,1 4-5 16,0 0-12-16,-2 0 18 15,-4-2-18-15,-7 0 0 16,-6-4 1-16,-6 3 2 15,-4-1-6-15,1 1 2 0,-3-1 1 16,-1 1 5-16,3 1-4 16,0-1 8-16,4-1 18 15,3 4-25-15,2-3 9 16,4 1-11-16,3 2 2 16,-1-2 0-16,-5 2-2 15,-4-4 0-15,-2-1-3 16,2 1 3-16,1-3-1 15,-2 4 1-15,-1-2 0 16,-3-1 1-16,-1 1 0 16,-2-2-1-16,-6 0 2 15,-1 1 3-15,2-1-5 16,-2 0 0-16,5 2 0 0,-1 1 1 16,-1 1 3-1,2-2-4-15,-1 2 3 0,-1 1-1 16,-1-2-2-16,-3 3 0 15,-1-1 1-15,-6 0 4 16,1 2-4-16,-2-2-1 16,0 2 1-16,1 0 3 15,2 0-4-15,4 0 0 16,6 0 1-16,5 0 0 16,0 0-1-16,-2 0 1 15,-7 0-4-15,-6 0 5 16,-4-4-6-16,-3 4 3 0,-3-3 1 15,-2 2 0 1,-1-1 0-16,-2 1 0 0,3-1-1 16,1 2 9-16,2-2-11 15,-2 1 3-15,2 1 0 16,0 0 1-16,-1 0 1 16,2 4-2-16,-4 1 0 15,1-2 3-15,-1 0-3 16,0-2 0-16,-1-1-1 15,-2 0-3-15,-6 0 5 16,1 0-1-16,-1 0 0 16,1 0 2-16,-4 0-7 15,1 0 5-15,-3-1 0 16,2-1-2-16,1-2 6 16,-3 4-3-16,4 0-1 15,-1-1 2-15,-1-1-5 0,-2 0 3 16,-4-1 0-16,-5 2 0 15,-1-3 4-15,-2 1-4 16,2 1 0-16,0 1 3 16,3-1-5-16,1 2 2 15,2 0 0-15,3-1-2 16,-2 1 8-16,0 0-4 16,-6 0 17-16,-2-3-18 15,-5 2 10-15,3-3 0 16,-2 1-8-16,-4 1 2 15,0 1-2-15,-9-2-3 16,1 1 3-16,0 1 3 0,-6-1-7 16,2 2 1-16,-6 0 0 15,-2 0 9-15,-1 0-7 16,3 0 0-16,-3 0-1 16,0 0 6-16,1 0-7 15,-1 0 0-15,0 0 0 16,0-6-2-16,-13 1-24 15,-26-6-124-15,-14-6-312 16</inkml:trace>
  <inkml:trace contextRef="#ctx0" brushRef="#br2" timeOffset="106012.6921">25608 4182 176 0,'0'0'675'16,"0"0"-638"-16,0 0-37 15,0 0 107-15,0 0 11 16,0 0-77-16,0 0 1 15,-7 0-14-15,7 0-4 16,0 0 16-16,0 0-40 16,12 0 9-16,8 0 4 15,11 0-11-15,12-4 32 16,11-1-7-16,14-1-4 16,17-1 14-16,15-2-20 15,17 1 4-15,8 3-8 0,5 1-10 16,2 4 10-16,-3-2-7 15,2 2-5-15,-3 0 7 16,0 0-6-16,-1-2-4 16,-4-1 2-16,-6 2-3 15,-3-2 3-15,-4 0 0 16,-4 1 0-16,-5 1 2 16,-3-3 0-16,-1 3-2 15,5-2 0-15,0 3 4 16,-2-2-8-16,-2 0 4 15,-6 0 0-15,-2 1-2 16,1-3 4-16,-4 2-2 0,1-2 0 16,-2-1 1-16,-1-1-4 15,-3-1 3-15,-3 1 0 16,3 0 5-16,0-2-1 16,2-1-4-16,-1-2 0 15,-1 2-2-15,-5 1-2 16,-3 3 4-16,-1-1 0 15,2 1-1-15,-2 4 3 16,3 0-3-16,-1 1 1 16,2 0 0-16,-1 0-1 15,2 0 1-15,-4 0 0 16,-3 0 4-16,3 1 1 16,4 0-7-16,-2-1 2 0,2 0 0 15,-6 0-6-15,-6 0 7 16,0 0-1-16,-4 0 0 15,-4-3 1-15,-4 0-3 16,-3-1 2-16,-3 4 0 16,-1-2-1-16,4 1 1 15,3 0 0-15,-2-2 3 16,4 0 1-16,-1 0-6 16,0 0 2-16,1-1 0 15,-4 0 6-15,0 1-6 16,-1 2 1-16,3 1 8 15,6 0-2-15,-2-1-12 0,0 0 5 16,-5-1 0-16,-5-1 0 16,1 3 0-16,-5-3 0 15,-1 0 0-15,-3-1 4 16,-2 0-6-16,0 3 2 16,1-2 0-16,0-1 1 15,5 0-1-15,0-2 0 16,-1-1 5-16,3 2-4 15,-2-2-1-15,-3 1 0 16,-3 2 3-16,-4-4-4 16,-1 4 1-16,1-1 0 15,5-3 1-15,-2 4 2 16,-4 1-3-16,0-2 0 0,-11 3 0 16,-7-1-2-16,-5 3 3 15,-2-1-1-15,-3-1 0 16,2 2 4-16,5-1-8 15,3 1 4-15,6-3 0 16,8 0 3-16,0 2-2 16,-2-3-1-16,-6 3 2 15,-8-2 2-15,-5 1-6 16,-4 2 2-16,-2 0 0 16,-2 0 10-16,0 0-5 15,-5 0-5-15,-17-1-2 16,-8-5-121-16,-9-2-130 0,-4-9-272 15</inkml:trace>
  <inkml:trace contextRef="#ctx0" brushRef="#br2" timeOffset="107910.521">25595 4942 795 0,'0'0'52'16,"0"0"-40"-16,0 0-5 15,0 0 78-15,0 0 22 16,0 0-80-16,-1 0-7 15,1 0-9-15,0 0-8 16,0 0 9-16,6-2-7 16,4 1 10-16,2-2 31 15,7 1-28-15,1 0 11 16,10-2-10-16,10 1-3 16,8 3 19-16,11-2-5 0,14 2 1 15,11-1 5-15,13 1-25 16,9 0 9-16,2 0-3 15,0 0-16-15,-1 0 15 16,-7 0-15-16,-4 0-1 16,1 0 5-16,-3 6 3 15,1-1-8-15,-3-2 0 16,-5 1-5-16,3-2 1 16,-1 3 4-16,5-3 0 15,0 0 2-15,-3 1 1 16,-3 2-3-16,-1 3 0 15,-4-2 2-15,-4 0-6 0,-6 1 4 16,-1-4 0-16,1 4 5 16,0-5-3-16,3 0-2 15,0-2 0-15,2 0-5 16,1 0 3-16,3 0 2 16,-2 0 0-16,-5 0 1 15,-6-4 3-15,-2 1-4 16,-2 2 0-16,3 0 2 15,2-1-7-15,7-1 5 16,1 3 0-16,7-2 7 16,6 1-4-16,-2-3-3 15,2 4 0-15,-3 0-6 16,0 0 3-16,3 0 3 0,-1 0 0 16,-1 2 2-16,1 3 0 15,-1-3-2-15,-1-1 0 16,-6-1 0-1,-1 0 1-15,2 0-1 0,4 0 0 16,-2 0 1-16,0 0 1 16,-8 0-4-16,-2 0 2 15,2-1-1-15,1-1-3 16,1 0 4-16,0-1 0 16,-3-2 2-16,-4 2 2 15,1-1-7-15,-4-4 3 16,-7 4 0-16,-2-4 2 15,-6 1-2-15,-1-1 0 16,4 2 4-16,0 0 0 0,4 0-6 16,-1 3 2-16,-4-4-4 15,-5 3 3-15,-5 1 1 16,5-2 0-16,-5 2-3 16,0-1 8-16,0 1-6 15,-1 1 1-15,-2 0 0 16,1-3-3-16,-2 1 3 15,-2 0 0-15,-3-2 3 16,-1 2 1-16,-5 0-7 16,2 1 3-16,0 0 0 15,5 1 0-15,4-2 0 16,-1-1 0-16,0-1 3 16,-2 3 2-16,-1 0-8 0,-7 3 3 15,-1-5 0 1,-5 0-1-16,-6 1 1 0,-2 0 0 15,-1 2 0-15,-1-2 2 16,-2 3-4-16,6 1 1 16,-3 0 1-16,-4 0-3 15,4 0 3-15,1 0 0 16,-1 0 0-16,-2 0 1 16,-6 0-1-16,-8 0 0 15,2 0 0-15,-2 0 2 16,0 0-2-16,0 0-5 15,0 0-13-15,-9 0-81 0,-11-4-88 16,-9-8-255-16</inkml:trace>
  <inkml:trace contextRef="#ctx0" brushRef="#br2" timeOffset="109853.9456">25631 5581 786 0,'0'0'78'16,"0"0"-77"-16,0 0 7 15,0 0 51-15,0 0 41 16,0 0-67-16,-18-2-31 15,18 1 15-15,3 1-7 16,8-2 3-16,9 2 19 16,12-2-13-16,7-1 5 15,16 0 23-15,12-3-10 16,15 3 1-16,12-4-4 16,9 2 8-16,10 3-15 15,5-1-20-15,4 1 8 0,2 0-12 16,3 1-1-16,5-2 12 15,-2 0-10-15,0-3-3 16,-3 1-1-16,-6-1-3 16,-3 0 1-16,-5 1 2 15,-8 1 0-15,-6 3 0 16,-6 1 4-16,-5 0-4 16,-1 0 0-16,4 0 4 15,0 0-5-15,0 2 1 16,-4 1 0-16,0-3-6 0,1 0 11 15,3 0-5-15,0 0 0 16,1 0-2-16,-5 0 0 16,-7 0 2-16,-5 0 0 15,-8 0 1-15,-2 0 2 16,1 0-3-16,4 0 0 16,4 0 4-16,4 0-10 15,-2 0 6-15,-2-4 0 16,0 1-2-16,1 1 6 15,-4-1-4-15,-1 1 0 16,-4 2 2-16,-3 0-6 16,-2 0 4-16,0 0 0 15,0 0 10-15,0 0-1 0,-3 0-9 16,-3 0 0 0,-2 0 7-16,2 3-7 0,3 0 0 15,8 0 0-15,4-2 0 16,3-1 4-16,-7 0-5 15,-7 0 1-15,-2 0-3 16,-5 0 1-16,-2 0 2 16,-1 0 0-16,-3 0 8 15,0 0 2-15,2 0-6 16,3 0-4-16,-1 0 9 16,1 0-8-16,1 0 1 15,2 0-2-15,3 0 3 16,-2 0 3-16,0 0-6 15,0 0 0-15,-1 0 4 0,1 1 8 16,3 2-2-16,3-2-8 16,-6 3 9-16,0-1-2 15,-2 0-11-15,-2 0 2 16,-2-2 0-16,-1-1 0 16,-1 0 0-16,-2 0 0 15,3 0 5-15,0 0-1 16,-2 0-4-16,-1 0 0 15,-1 0 3-15,-2 0-6 16,-1 0 3-16,-1 0 0 16,-2 0 3-16,3 0-1 15,2 2-2-15,0-2 0 16,3 1 1-16,1 1-1 0,0-2 0 16,0 2 0-1,-1-2 0-15,-1 3 4 0,1 0-4 16,-4-2 0-16,-5 1-4 15,-3-2-1-15,-3 0 5 16,-2 0 0-16,-2 0 1 16,1 1 2-16,-1 2-5 15,4-1 2-15,-4 0-2 16,-2-2 2-16,-2 0 0 16,-8 0 0-16,3 0 1 15,-2 0 2-15,-1 0-3 16,-6 0 0-16,-4 0 0 0,-4 0 0 15,-1 0 0 1,0 0 0-16,0 0-2 0,0 0 1 16,-11 0 1-16,2 0-8 15,-1 0-3-15,3 0-14 16,2 3-87-16,-5-3-70 16,-8 0-102-16,-7-17-453 15</inkml:trace>
  <inkml:trace contextRef="#ctx0" brushRef="#br2" timeOffset="111683.0342">25591 6289 632 0,'0'0'32'0,"0"0"-11"15,0 0 85-15,0 0 25 16,0 0-7-16,0 0-48 15,-23 0-22-15,23-1-23 16,9-2-14-16,9 1 14 16,6-1-7-16,4 1-2 15,5 2 3-15,11-1-10 0,11-2 7 16,12 0-4 0,16-2-4-16,10-2 24 0,11 2-18 15,4 0-4-15,5 2 8 16,-1-1-19-16,-5 2 8 15,-1 0-5-15,-1 2-4 16,-1 0 11-16,0-1-12 16,1-1 9-16,2-1-7 15,3 0 2-15,1-1-10 16,1 0 3-16,-1 3 0 16,-3-1 1-16,-4 2 5 15,-7 0-5-15,0 0-1 16,-3 0 3-16,2 0-5 15,-1 6 2-15,2-1 0 0,-2-5-5 16,3 3 6 0,0-3-1-16,2 0 0 0,-2 2 3 15,-1-2-6-15,-4 3 3 16,-5 1 0-16,-2 1 1 16,0-2 6-16,3-3-7 15,4 0 0-15,-4 0 0 16,-1 0-6-16,0 0 3 15,0-3 3-15,1-1 1 16,4 2 2-16,-2 0-3 16,0 1 0-16,-5 1 3 15,-8 0-6-15,-7 0 3 16,-3 0 0-16,-1 0 2 16,7 0 5-16,7 0-7 0,2 0 0 15,7 0-5-15,-2 0 0 16,1 0 4-16,-1 0 1 15,-4 0 1-15,-8-2 1 16,0-1-2-16,-6 0 0 16,2 3 6-16,-2-2-10 15,-5 0 4-15,-2 2 0 16,1 0 2-16,-1 0 5 16,0 0-7-16,-1 0 0 15,-7 0-7-15,-4 4 6 16,-5 2 1-16,0-4 0 0,1-1-2 15,5-1 5 1,-4 0-3-16,3 2 0 0,1-2 1 16,-4 2-5-16,4 0 4 15,-3 0 0-15,-6-2 2 16,-1 3 2-16,-3-3-4 16,-4 0 0-16,-2 0 5 15,-1 0-5-15,-1 0 2 16,2 0-1-16,1 0 10 15,8 0-5-15,-5 0-6 16,3 0 0-16,8 0 5 16,3 0-12-16,1 2 7 15,-3-2 0-15,-7 0-2 16,-9 0 5-16,-9 0-3 16,-5 1 0-16,-1-1 2 15,0 0-6-15,4 0 4 16,-1 0 0-16,2 0 0 0,2 0 5 15,-6 0-5-15,-5 0 0 16,-2 0-1-16,-1 0-3 16,0 0 4-16,4 0 0 15,-2 0 2-15,-2 0 1 16,-1 0-3-16,-4 0 0 16,-3 0 0-16,-1 0 0 15,-2 0 3-15,0 0 1 16,0 0 3-16,0 0-7 15,0 0-4-15,0 0-1 0,0 0-36 16,-3 0-12-16,-9 0-72 16,-12-8-95-16,-11-7-278 15</inkml:trace>
  <inkml:trace contextRef="#ctx0" brushRef="#br2" timeOffset="113881.1797">25686 6956 783 0,'0'0'65'0,"0"0"-53"16,0 0 60-16,0 0 16 16,0 0-66-16,0 0-22 15,-4-9-5-15,4 9 1 16,0 0 4-16,0 0 19 15,3-2 15-15,3-1 18 16,5-1-12-16,8 0 6 16,6-1-15-16,9 0-11 15,9 0 18-15,8-2-9 16,12 4 9-16,11-2-2 16,10 3-26-16,7-1 3 15,7-1-10-15,5 4-1 0,8 0 11 16,-1 0-12-16,0 0 2 15,4 0 0-15,-7 0 3 16,0 0-8-16,-3 5 2 16,-6-5-2-16,-4 0 0 15,0 0 3-15,-5 0-1 16,-1-1 0-16,0-6 4 16,1 0-5-16,-3-3 1 15,0 4 0-15,2 0 3 16,0-1-3-16,-3 4 2 0,-4 2-2 15,-4-1-1 1,-8 1 0-16,-3 1-2 0,-1-3 3 16,-4 1-1-16,-1-3 2 15,-5 0 0-15,2-1-1 16,0 3 2-16,4 0-4 16,3 2 2-16,0 0 0 15,0-1 1-15,-2 1 1 16,-4-1-2-16,-5 2 1 15,-4 0-1-15,-1 0 0 16,3 0 0-16,4 0 2 16,2 0-5-16,4 0 4 15,0 2-1-15,2-1 0 16,-4 2-1-16,1-3-3 16,-2 0 4-16,-2 0 0 0,-3 0-1 15,-1 0 5-15,-3 0-4 16,-4 0 0-16,-1 0 1 15,0 0-3-15,0 0 2 16,5 0 0-16,0 0 1 16,2 0 2-16,-1 0-3 15,6 0 0-15,-1 0 1 16,3 0-4-16,9 0 3 16,-7 0 0-16,1 0 1 15,-3 0-1-15,-4 0 0 16,3 0 0-16,-4 0-2 15,1 0 0-15,-8 0 2 0,-1 0 0 16,-5-3 1-16,1 2 4 16,-1 1-5-16,2 0 0 15,4 0 0-15,-1 0-4 16,5 0 4-16,4 0 0 16,0 7 0-16,-4 1 4 15,5-1-4-15,-5-1 0 16,0-1 3-16,7-2-5 15,-3-1 2-15,-3-1 0 16,-4-1-2-16,-6 0 2 16,-4 0 0-16,-3 0 0 15,-3 0 4-15,1-3-9 16,0 2 5-16,1-1 0 16,0 2-1-16,3 0 5 0,0 0-4 15,2 0 0-15,0 0-1 16,-2 2-2-16,-2-1 3 15,0 1 0-15,-2-1 2 16,-2-1 0-16,-4 0-2 16,0 0 0-16,2 0 3 15,0 0-5-15,2 2 2 16,1-2 0-16,-5 3-1 16,-4-3 4-16,-2 2-3 15,-3 1 0-15,0-3 0 16,-1 2-1-16,1-2 1 0,1 0 0 15,-2 0-1-15,2 0 5 16,1 0-4-16,-2 0 0 16,2 1 1-16,-4-1-3 15,-6 1 2-15,0-1 0 16,0 0 0-16,1 0 8 16,8 0-8-16,3 0 0 15,1 0 8-15,1 3-9 16,-5-3 2-16,1 0-1 15,-5 0 24-15,2 0-24 16,0 0 9-16,2 0-9 16,-1 0 5-16,-1 0-9 15,-1 0 4-15,-2 0 0 16,-2 2 1-16,1 1 3 16,-3-3-4-16,0 4 0 0,0-4-3 15,-5 0 2-15,-1 0 1 16,-2 0 0-16,1 0 6 15,-2 0 4 1,1 0-11-16,1 0 1 0,-2 0-1 16,0 0-4-16,0 0 5 15,0 0 0-15,0 0 3 16,0 0 1-16,0 0-4 16,0 0 0-16,0 0-11 15,-15 0-10-15,-15-4-131 0,-13-9-182 16,-17-8-438-1</inkml:trace>
  <inkml:trace contextRef="#ctx0" brushRef="#br2" timeOffset="117517.4404">26154 1327 164 0,'0'0'167'0,"0"0"-136"15,0 0 2-15,0 0 31 16,0 0-20-16,0 0 13 16,0 0-22-16,0-5 8 15,0 5 11-15,0-3-5 16,0 3-2-16,0-2 10 15,0 1-30-15,0 0 0 16,0 1-2-16,0 0-17 16,0 0 14-16,0 0-7 15,0 0 0-15,0 0 14 16,-1 0-21-16,1 0 8 0,0 0-10 16,0 0-5-1,0 0 13-15,0 0-13 0,0 0-1 16,0 0 5-16,0 2 1 15,0 8-1-15,0 2 13 16,0 4-14-16,0-1 24 16,0 2-10-16,0 1-7 15,0 5 17-15,0 2-24 16,0 2 10-16,0-1-6 16,0-4-6-16,0-2 15 15,0 1-13-15,0 1 3 16,0-3 2-16,0 1-3 0,0-3-3 15,0 4-3 1,0-1 5-16,0 4 13 0,-4 0-2 16,1 0 1-16,0-1 21 15,0-1-34-15,0-1 7 16,0-2-11-16,3-2 1 16,0 2 4-16,0-2-5 15,0-3 1-15,0 1 2 16,0 0 1-16,0-3-5 15,0 2 1-15,0 1 0 16,0-3 2-16,0 2-1 16,0-1-1-16,0 1 3 15,0 1 4-15,0 2-7 16,0-1 0-16,0 1 0 16,0-2 9-16,0 1-8 15,1 0 2-15,1-4 2 0,-1-1 0 16,1 5-5-16,1-2 0 15,0 2 0-15,0-1 5 16,1 0-5-16,-3 4 3 16,1-4-1-16,-2 2 3 15,1-2-7-15,1-1 2 16,-1 2 0-16,1-3 5 16,-2 4-5-16,1-1 3 15,-1-1-1-15,0 2 2 16,0-1-5-16,0-1 1 15,0 2 0-15,0 2 1 0,0-4 2 16,0 5-3-16,0-4 0 16,2 0 2-16,-2 5-2 15,3-2 0-15,-2 0 0 16,1 1 1-16,1-3 0 16,-3 2 1-16,0 0-2 15,2-1 3-15,-2 1-5 16,0-1 2-16,0 0 0 15,0 0 0-15,0-2 2 16,0 1-2-16,0 0 0 16,0-3 2-16,0 1-3 15,0 0 1-15,0 0 0 0,0 1-1 16,0-2 4-16,0 5-3 16,0-4 0-1,0 5 4-15,0-1-4 0,0 2 0 16,-2-1 0-16,-1-3 2 15,-2 2 0-15,-1-4-1 16,3 1-1-16,-1 0 5 16,1-2-1-16,3 2 9 15,0 1-9-15,0 3 12 16,0-1-13-16,0 3 3 16,0 0-6-16,0-2 8 15,0-1-11-15,3 3 3 16,0 4 0-16,-2-2 3 0,1 0-1 15,-1 0-2-15,1-4 0 16,-1-3 2-16,-1 4-3 16,2-1 1-16,-2-3 0 15,0 3 1-15,1-3 3 16,-1 1-4-16,0 0 0 16,0 4 5-16,0 1-8 15,0 2 3-15,0 0 0 16,0 0 2-16,0-1 1 15,0-3-3-15,0-3 0 16,0-3 2-16,0-3-5 16,0-2 3-16,0-6 0 15,0-1 2-15,0-1 3 0,0 1-5 16,0-3 0 0,0 0 6-16,0 0 0 0,0 0-6 15,0 0 1-15,0 0-1 16,0 0-4-16,0-14-216 15,0-18-424-15</inkml:trace>
  <inkml:trace contextRef="#ctx0" brushRef="#br2" timeOffset="120126.4918">26222 3738 588 0,'0'0'58'16,"0"0"-34"-16,0 0 24 16,0 0 35-16,0 0-23 15,0 0-50-15,0 0 10 16,1 0-11-16,-1 0-2 15,0 0-4-15,0 3-1 16,0 1-2-16,0 0 0 16,0 3 1-16,0 0 6 15,0 1-6-15,2 2 3 16,-2 2 11-16,0 2-9 0,0 0 11 16,0 2-9-1,0 3 6-15,0 3 19 0,0 3 0 16,0 2-14-16,0-1 7 15,0 5-25-15,0-5 6 16,0 0 2-16,0 3 8 16,0-4 6-16,4 2-15 15,1-1 5-15,1 1 15 16,1 0-21-16,-3 3 11 16,-1-2-9-16,-1 0-5 15,-2 2 11-15,0-4-9 16,0-1 1-16,3-3 5 15,-2 0-10-15,2-1 4 16,1-3-6-16,-1 3 2 0,2 0 9 16,-3-2-6-16,1 3 0 15,-2-2 4-15,1 4-4 16,-1-2-3-16,-1 0-2 16,2 0 2-16,1 1 1 15,0 2-2-15,0-1 0 16,-2 0 2-16,2 3-2 15,-1-4-1-15,-2 2 1 16,1-1 1-16,-1-1 7 16,0 0-9-16,3 2 0 0,-3-4 0 15,3 0 5 1,0 3-7-16,0-3 2 0,2 3 0 16,-2 1-1-16,-2 0 1 15,1 4 0-15,-1 0 2 16,-1-2 1-1,0-3-5-15,0 0 2 0,0 0 0 16,0-2-2-16,0 3 5 16,0-2-3-16,0 0 0 15,0 3 3-15,0 3-5 16,0 0 2-16,0 3 0 16,0-1 3-16,0 2-3 15,0-1 0-15,0 0 0 16,0-1 4-16,0 0-5 15,0 0 1-15,0-1 0 0,0-4 0 16,0-1 4-16,2-3-2 16,-2 0-2-16,0 5 3 15,0 3-4-15,0 2 1 16,0 0 0-16,0 2 2 16,0 0-2-16,0 2 2 15,0-4-2-15,0-4 3 16,0-5-4-16,0-2 1 15,0-5 0-15,0-1 3 16,0-3 3-16,0 0 11 16,0 3-9-16,3-3-5 15,-2 0 1-15,2 4-4 16,-3 4 0-16,0 2 6 0,0 8-3 16,0 1 0-16,0-2-3 15,0-1 3-15,0-3-1 16,0-1-2-16,0-2 0 15,3-2 19-15,0-1-19 16,0-2 9-16,0 0-9 16,0 0 3-16,-2 0-3 15,-1 2 0-15,0 0 1 16,0 3 2-16,0-1 1 16,0-1-4-16,0 2 0 15,0-5 1-15,0 2-4 16,0-4 3-16,0-1 0 15,0-1 1-15,3 1 2 16,-1-2-3-16,-1 4 0 0,3-1 1 16,-3 0-4-16,2 2 3 15,0-1 0-15,-2 2-2 16,1 1 5-16,-2 1-3 16,0 2 0-16,0 1 1 15,0-1-4-15,0 0 3 16,0-2 0-16,1-1 2 15,-1-2 2-15,2-2-4 16,-1-1 0-16,2 0 1 16,-1-1-4-16,-1 0 3 15,1 3 0-15,-2-2 0 16,3 3 2-16,-2-1-2 0,1-3 0 16,1 4 1-16,1-1-3 15,-3 1 2-15,1-2 0 16,-2-4 1-16,0-3 1 15,0 1-2-15,0-3 0 16,0-1 6-16,0 1 6 16,0 0-3-16,0-1-9 15,0 0 12-15,0-1-5 16,1-1-7-16,-1 2 0 16,0 1 2-16,2-2-2 15,-2 2 0-15,0 2 0 16,0-1 7-16,0 3-4 15,0-3-3-15,1 2 0 0,-1-2 5 16,0-1-7-16,2 2 3 16,-2-3-1-16,0 1 3 15,2-3 1-15,-2 0-4 16,0-3 0-16,0 0 5 16,0 1-9-16,1-1 4 15,1 0 0-15,-2 1 6 16,1-1-4-16,-1 2-2 15,0-2 0-15,0 0 3 16,0 0-4-16,0 0 2 16,0 0-1-16,0 0 9 15,0 0-7-15,0 0-2 16,2 0 0-16,-2 0 4 16,0 0-16-16,0 0 2 0,0 0-69 15,0-4-102-15,0-5-196 16,0 2-184-16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6:08:23.521"/>
    </inkml:context>
    <inkml:brush xml:id="br0">
      <inkml:brushProperty name="width" value="0.05292" units="cm"/>
      <inkml:brushProperty name="height" value="0.05292" units="cm"/>
      <inkml:brushProperty name="color" value="#FF0000"/>
    </inkml:brush>
  </inkml:definitions>
  <inkml:trace contextRef="#ctx0" brushRef="#br0">26623 12462 855 0,'0'0'36'16,"0"0"-35"-16,0 0 8 15,0 0 12-15,0 0 10 16,0 0-17-16,83 22-14 15,-68-38 4-15,0 1-1 16,-7-2 14-16,-5 6 53 16,-3 2 22-16,0 5 19 15,-3 3-15-15,-9 1-41 16,-5 0-13-16,4 12-9 16,-2 6-25-16,4 3 0 15,5-1-4-15,6-2-1 0,0-7-3 16,0-6 0-16,5-3-13 15,4-2-12-15,0-4 5 16,1-15 6-16,-4-1 10 16,-3 0 4-16,-3 4 8 15,0 6-7-15,0 4-2 16,0 5-4-16,-6 1-103 16,-5 0-113-16,0 9-274 15</inkml:trace>
  <inkml:trace contextRef="#ctx0" brushRef="#br0" timeOffset="2100.3353">26662 12405 642 0,'0'0'314'0,"0"0"-241"16,0 0-41-16,0 0 27 16,0 0 9-16,0 0-29 0,-21 6-16 15,21 8-14-15,0 2 6 16,9-2 7-16,1 1-20 16,2-5 5-16,-5-5-7 15,3-5 5-15,-3 0-6 16,0 0 1-16,-5-10 0 15,-2-4 7-15,0 1-4 16,0 3 18-16,-13 3 17 16,-3 5-31-16,-1 2-7 15,-1 5-78-15,0 16-177 16,3 5-599-16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4:45:39.58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C00000"/>
    </inkml:brush>
    <inkml:brush xml:id="br4">
      <inkml:brushProperty name="width" value="0.05292" units="cm"/>
      <inkml:brushProperty name="height" value="0.05292" units="cm"/>
      <inkml:brushProperty name="color" value="#0070C0"/>
    </inkml:brush>
  </inkml:definitions>
  <inkml:trace contextRef="#ctx0" brushRef="#br0">3512 17327 218 0,'11'9'96'16,"-11"-9"-25"-16,0 0-20 16,0 0 31-16,0 0-26 15,0 0-42-15,0 0-5 16,0 0-9-16,0 0 3 0,0 0-7 15,0 0 1-15,0 0-77 16,0 0-209-16</inkml:trace>
  <inkml:trace contextRef="#ctx0" brushRef="#br0" timeOffset="3831.4041">26805 1266 496 0,'0'0'91'16,"0"0"-91"-16,0 0 0 16,0 0 54-16,0 0-8 0,0 0-22 15,0 0-10-15,4 0-5 16,-4 0 20-16,2 0 5 15,-2 1-14-15,1 1 32 16,-1 3-29-16,0 1 3 16,2-2-9-16,-1 0 9 15,2-1-6-15,0 2 4 16,-1 7-5-16,-2 2 3 16,0 1-9-16,3 4 11 15,0 1-10-15,0 6 2 16,0 3-3-16,1 4-3 15,2 3-2-15,1 1 4 16,-2-3-12-16,-2 1 11 0,-2-4-6 16,-1 0-5-1,0-3 17-15,0 3-3 0,0-2-4 16,0 4-1-16,0-1-7 16,0-1 3-16,0 1-5 15,0-2 0-15,0 2 4 16,0-5-3-16,0 3 4 15,0-2 9-15,0 0-9 16,0 0 14-16,0-2-2 16,0-1-17-16,0 4 11 15,0 0-5-15,2 2-2 16,1-3 0-16,2 2-2 16,-1-2 0-16,-1-2-2 15,1 1 0-15,-2-4 5 0,2 1-4 16,-1 0 2-16,-1 1 5 15,1 6-6-15,-3 3 10 16,0 3-8-16,0 0 2 16,0-4 0-16,1-2-3 15,2-2 2-15,3 4-1 16,0-3-3-16,2 1 2 16,-5 1-3-16,1-2 0 15,1 0 5-15,-4 1-5 16,9-1 0-16,-4 1 2 15,2-3 0-15,0 2-2 16,-1-5 0-16,-3 1 1 16,-2 2-3-16,-1-2 6 15,-1 2-4-15,0 2 4 0,0-2-2 16,0 0 0-16,0 0-2 16,0 0 0-16,0 0 6 15,0 0-5-15,0 2 2 16,0 1-2-16,0 3-1 15,2 3 4-15,4 1-1 16,0-2 4-16,1 1-2 16,-1 1-3-16,0 2 4 15,2 3 2-15,-4-4-3 16,-1-1 8-16,3-2-7 16,-3-1-3-16,0-2 4 0,-2 3-6 15,2 0 5-15,-1-4-4 16,-2 3-1-16,1-2-1 15,-1-2 3-15,0 0 6 16,0-4 17-16,2-2-21 16,-2 0 2-16,5-1 2 15,-1-5-6-15,2 3-1 16,-2-3 0-16,2 1-1 16,-1 1 6-16,-1 4-6 15,-2 0 2-15,1 5-3 16,-2 1 0-16,-1 0 7 15,3 5-7-15,-3-1 1 16,3 0 7-16,2 0-8 0,-1-1 10 16,2-5-5-1,2 1-5-15,0 3 12 0,-2 3-9 16,0 2 0-16,-3 4 2 16,2 4-5-16,-2-2 0 15,0-1 2-15,0 2-1 16,-3-5 1-16,3-1-2 15,-2-1 0-15,1 1 10 16,1-2-7-16,-2 1-1 16,1 2 1-16,1-6-2 15,-2 2 7-15,4-1-5 16,-1-3 1-16,-1 2 3 0,3 2-6 16,-3-5-1-1,0 3 0-15,-1 1 3 0,-2 1 1 16,1 0-1-16,-1 2-1 15,0-1 4-15,0 2-2 16,0-3-2-16,0 5-2 16,0-5 2-16,0 1 0 15,0 4-2-15,0-3 0 16,0 0 3-16,0-1 0 16,0-8-2-16,0 0-1 15,2-4 2-15,-1-1 5 16,1-3-1-16,-1-1-4 15,1 4 12-15,1 1-13 16,-2 3 4-16,1 1-5 16,-1 6 2-16,2 0 1 15,-3-2-2-15,1 0-1 0,1-2 5 16,-2-1-1-16,0 3-4 16,1-6 14-16,-1 3-13 15,0-2 3-15,0-3-2 16,0 0 3-16,0-3 6 15,0 3-8-15,0-1 3 16,0-2-6-16,0 2 1 16,0 0 7-16,0 3-7 15,0 0-1-15,0 3 0 16,0-3 5-16,0 3-8 16,0 1 3-16,0-4 0 0,0 4 1 15,0-2 1-15,0 2-2 16,-1-4 0-16,1-5 1 15,0-4-1-15,0-5 0 16,0-2 3-16,0 0-3 16,0-5 1-16,0 2-1 15,0-1 2-15,0 1 2 16,0 0-4-16,0 1 3 16,0-1-1-16,0 4 10 15,0 2-4-15,0 1-4 16,0-1 0-16,0-2-2 15,0-5 0-15,0-6-2 16,0 0 0-16,0 1 4 0,0-2-3 16,0 0 0-1,0 0-1-15,0-2-10 0,0-13-9 16,0-7-42-16,0-11-98 16,4-20-50-16,2-17-178 15,2-23-636-15</inkml:trace>
  <inkml:trace contextRef="#ctx0" brushRef="#br0" timeOffset="6143.4846">27598 1359 638 0,'0'0'3'16,"0"0"27"-16,0 0 51 16,0 0-3-16,0 0-25 15,0 0-31-15,0 0 5 0,0-13 44 16,0 13-14-1,0-2-20-15,0 2-3 0,0 0-16 16,0 0-9-16,0 0-9 16,-1 0 0-16,1 0-1 15,0 0-2-15,0 5-1 16,-2 10 1-16,2 9 3 16,-1 5 11-16,1 5-3 15,0 4-2-15,0 1 5 16,0 9-7-16,0 2 8 15,0 0-2-15,0 7 1 16,0-2 4-16,0 4-10 16,4-1-2-16,-1-2 5 15,2 0-6-15,-3-1 2 0,0-1 2 16,-2-1 5-16,0 3 16 16,0-3-13-16,0 4 0 15,0-2 14-15,0-2-21 16,2 6 4-16,1-4-6 15,0-2-5-15,3 2 9 16,-2-6-7-16,1 1-2 16,2-1 3-16,-1-2 1 15,-2-3-4-15,3 0 0 16,-1-1 1-16,1 1-1 16,-1-2 1-16,0 1 0 0,0 0 11 15,-2 0-6-15,3-1-1 16,-2-1-5-16,-2 1 3 15,2-2 0-15,-2 1-3 16,3 0 0-16,-2-2 17 16,-1 2-17-16,3 1 21 15,-3 4-12-15,1-1-6 16,3 3-1-16,-1-1 1 16,1-2-2-16,-3 2 1 15,2-4 3-15,-1 4-5 16,1 3 0-16,2 1 1 15,0-2 7-15,1 2-6 16,-3-3 0-16,3 0 7 16,-2 1-8-16,0-2 2 15,0 1-2-15,-2 0 4 0,2-1 0 16,-3 0-5 0,1 1 4-16,2-2 1 0,1 0-4 15,1-1 3-15,0 2 3 16,-5 2 0-16,2-2 10 15,0 2-12-15,-5-5-2 16,-1-1 2-16,0-1-2 16,0-2-3-16,0-1 0 15,0-3 1-15,0-2-2 16,0-1 3-16,3-3-2 16,0 0 2-16,2 0-1 15,-2 2-2-15,0 4-1 0,-1 1 2 16,-1 3 4-16,-1 4-3 15,0 1-1-15,0-2 1 16,0 2 0-16,0-3-1 16,0-4 0-16,0-1 0 15,0-4 0-15,0-3 0 16,2 3 0-16,-1 1 4 16,2 0 1-16,1 5 6 15,1 0-11-15,-1-1 3 16,-2 1-1-16,-1-4-1 15,1 0 1-15,-2-1-2 16,1-3 2-16,1 0-4 16,-1 0 1-16,1 4 1 15,-1-1 3-15,-1 2-3 0,3-4 2 16,0-1-3-16,2-1 3 16,1-2-2-16,0 2 0 15,-2-4 0-15,2 2 3 16,-4-3-2-16,-1 3-1 15,3-3 0-15,-2 2 3 16,-2-1-7-16,1-3 4 16,-1 3 0-16,0 1 1 15,0-1 0-15,0-2-1 16,0 1 1-16,-4-3 1 16,1-1-2-16,2-3 0 15,1-1 0-15,0 1 7 0,0-3-5 16,0-1 3-16,0 2 5 15,0-4-9-15,0 2 4 16,0-4-5-16,0 0-1 16,0-1 1-16,0-1 0 15,0 1 1-15,0-2-1 16,0 2 3-16,1 1-5 16,3 3 2-16,-2 3 0 15,-1 1 26-15,-1 3-17 16,0 4-4-16,0 7 3 15,0 0-5-15,0-1 0 16,-3-7-3-16,3-6 0 16,0-6 7-16,0-4 10 0,0-4-5 15,0-3 0-15,0 0-7 16,0 0 2-16,8 0-5 16,-4-5-2-16,1 0 3 15,-3 3-3-15,-1-1-6 16,-1-1-18-16,0-2-43 15,0-4-23-15,0 1-39 16,0-5-62-16,2-9-34 16,-2-11-141-16</inkml:trace>
  <inkml:trace contextRef="#ctx0" brushRef="#br0" timeOffset="8121.2594">28243 1330 260 0,'0'0'216'16,"0"0"-211"-16,0 0-3 15,0 0 97-15,0 0 5 16,0 0-33-16,0 9 23 15,0-9-17-15,0 0 0 16,0 0-11-16,0 0-19 16,0 0-10-16,0 0-24 15,0 0-1-15,0 0-8 16,0 0-2-16,0 5-2 0,0 4 0 16,0 5 0-1,1 7 0-15,5 12 0 0,-1 8 1 16,-1 12 8-16,4 6 0 15,3 5 7-15,0 0-7 16,-4 0-4-16,1 5 5 16,1-1-5-16,-5 2-5 15,-1 1 6-15,0-2-4 16,-1-1-1-16,-2-5-1 16,3 3 1-16,-2-7 0 15,-1 0 0-15,0-3 28 16,2 2 7-16,-2-2-19 15,3 0 0-15,1-1-12 16,-1-1-1-16,3-1 2 16,2 2-5-16,-2 2 2 0,2 0-1 15,0 0 5 1,-1-3-12-16,1-4 5 0,-1 0 0 16,2-2 3-16,-1-1-3 15,-2 0 0-15,2-1 0 16,-5 3 0-16,2-1-2 15,-3 0 1-15,1-2 1 16,0 4 3-16,1 2-1 16,2 3-2-16,0 1 2 15,-2-5 0-15,-1 2-3 16,0-2 1-16,2 4 0 16,-4-1 2-16,1 1-1 0,1-2 0 15,-3-1 2 1,3-1-1-16,3-1 1 0,-5-3 9 15,5 2 5-15,0 3 0 16,2-2-7-16,2-1-4 16,-4 1 1-16,0-1-6 15,0 2 7-15,-1 5-7 16,2-1-1-16,0 4 6 16,-2-7-6-16,2-3 0 15,-2-2 3-15,2 0 0 16,-2-1-3-16,-4 4 0 15,1 3 1-15,-2-3 2 16,0 1-3-16,0-3 3 16,0-4 2-16,0-5-4 15,0-1 8-15,6-4 13 0,1-1-17 16,0 2 3-16,-1 1-8 16,-1-2 3-16,1 7 1 15,-1-3-2-15,-1-1-4 16,3 2 0-16,-1-3 2 15,2 2 5-15,0 1-5 16,0 0 0-16,0-1 2 16,-1-1 1-16,-1-6-4 15,1 0 1-15,-4-3 0 16,0-1 4-16,0-1-4 16,-1-1 2-16,0 1-2 15,-1 3 0-15,-1 2 0 0,0 1 0 16,0 1 2-16,0 2-2 15,0-1 2-15,0-1-1 16,2 1-1-16,1-1 0 16,0 2-2-16,3 1 2 15,2-2 0-15,3 4 1 16,-4-4 0-16,4 2-1 16,-5-3 0-16,-3 0 3 15,-2 1-3-15,-1-3 0 16,0 1 0-16,0-2 0 15,0 0 3-15,0-5 10 16,0 1 8-16,0-4-16 16,0 1 7-16,0-2-5 0,2 2 0 15,2 1 14-15,2 0-20 16,1-1 2-16,-1 1-3 16,1-2 2-16,-3-3-6 15,1-5 4-15,0-5 0 16,-2 2 4-16,-1-5-3 15,-1 1 0-15,-1 0 5 16,2-1-3-16,-2 4 1 16,1-3 1-16,1 0-2 15,-2-3 3-15,0-4-6 16,3 0 5-16,-2 0-5 16,2-15-4-16,-1-14-30 15,-2-13-53-15,0-13-60 16,0-14-127-16,0-12-386 0</inkml:trace>
  <inkml:trace contextRef="#ctx0" brushRef="#br0" timeOffset="10063.9497">29112 1247 753 0,'0'0'23'0,"0"0"9"0,0 0 71 15,0 0 28-15,0 0-46 16,0 0-66-16,0-14-19 16,0 14-1-16,0 0-11 15,0 0 10-15,5 14-2 16,-1 11 4-16,4 9 13 16,1 9 8-16,-2 10-7 15,4 7 2-15,-1 10-4 16,-1 4 7-16,2 2 0 15,-1 5-7-15,-1 1-6 16,-2 1-5-16,2-1 2 16,-4-3-3-16,-1-5 0 15,-1 2 5-15,-3 2 7 0,0-1 8 16,0 1 7-16,0 4-22 16,0-7 3-16,0-2-7 15,3-6 0-15,0-11 9 16,0-1-4-16,0-1 7 15,1 0-2-15,1-2 1 16,-1 1 4-16,1-2-12 16,-2 0 3-16,0 0 1 15,-1-1-6-15,-1 2 6 16,1-1-6-16,1 0-1 16,-1 1-2-16,3 1 1 15,-1 4 0-15,-1-1 6 0,-1 1-5 16,2-1-1-16,2-3 1 15,-3-2 4-15,6 3-7 16,-4 0 2-16,-1 4 0 16,2 1 9-16,-4-2-8 15,1 0-1-15,-3 1 5 16,0-4-5-16,0-1 1 16,3 1 0-16,-1-1 2 15,1-3 14-15,0 3-4 16,2-4-1-16,-4 2 0 15,2-1-11-15,-1 3 9 16,-1 0-10-16,1 0 1 16,0-2 3-16,-1 2 1 0,-1-2 6 15,2-2 2 1,-2 2-11-16,0-1 5 0,0 0-3 16,0 0-2-16,0 0 1 15,1-4-1-15,1 4 0 16,-2 0-1-16,0 0 1 15,0-3-2-15,0 0 0 16,0-7 2-16,0-1-3 16,2-4 3-16,6-1-2 15,-4-3 1-15,2-1 1 16,-1 2-3-16,-4-2 1 16,4 4 0-16,-3 3 1 15,-2-3-1-15,2 4 2 16,-1-2-2-16,1-1 1 0,0-2-1 15,2 4 0-15,1 1 0 16,-4 3 1-16,4 2 0 16,-2 2 0-16,-3-3-1 15,5-2 3-15,0-5-5 16,-1-1 2-16,4-2 0 16,-2-5 3-16,3-1-2 15,0-3-1-15,0 0 2 16,7 4-2-16,-2 2 0 15,0 0-2-15,-2 3 2 16,-2-3 1-16,-5 2 2 16,0 3-3-16,-2 0 0 15,-3 0 0-15,0-3 0 0,0-4 0 16,0-3 0-16,0 3 3 16,0-4-1-16,0 2-2 15,0 2 0-15,0-6 2 16,0-1-6-16,4 0 5 15,-1-3-1-15,-1 0 0 16,4 3-2-16,-5-3 2 16,4-1 0-16,0 1 1 15,-3-6-4-15,-1 4 3 16,3-2 0-16,-3 1 6 0,-1 0-6 16,2-2 0-1,-2-1 0-15,0-3 2 0,0-2-3 16,0-4 4-16,0-2-3 15,1 0 0-15,2 0-1 16,-1-5-14-16,-1-7-10 16,2-4-25-16,-3-4-42 15,0-10-42-15,0-4-101 16,0-16-198-16</inkml:trace>
  <inkml:trace contextRef="#ctx0" brushRef="#br0" timeOffset="12068.6104">29773 1330 617 0,'0'0'31'0,"0"0"-30"16,0 0 30-16,0 0 94 16,0 0-36-16,0 0-24 15,-24-24-26-15,24 24-10 16,0 0 3-16,0 0-6 15,0 0-20-15,0 0 8 16,0 0-4-16,0 0 2 16,0 0-12-16,0 17 4 0,0 9-3 15,0 10 5-15,0 4-2 16,0 13 22-16,3 8-3 16,-1 1-7-16,4 6 7 15,1 2-13-15,1 5 3 16,2 5-7-16,-2-1 0 15,3 2 4-15,-2 0-1 16,-4 1-2-16,0-2-3 16,-4 0 2-16,-1-1 22 15,0 0-9-15,3-5-11 16,-3-6 7-16,1-2-8 16,1-9 5-16,-1 2 1 0,2-4-5 15,0 3 0-15,2 0-6 16,-1-4 0-16,2 3 7 15,-2 1-8-15,1-3 2 16,-2 3 8-16,0 1-7 16,2 0 6-16,1-1-1 15,0 0-2-15,2 5 6 16,0-4-9-16,1 7-2 16,1-2 0-16,-1-3 1 15,0 1-3-15,-3-2 0 16,-2 1 0-16,-1 0 2 15,0-1-1-15,0-6-1 16,2 1 0-16,0-2 4 16,-1 1-6-16,-1 3 2 15,3-1 0-15,-3 2 0 0,0-7 2 16,1 3-1-16,1-4-1 16,-2 0 1-16,0 1 1 15,0-2 0-15,-3-4 3 16,3 0 8-16,1-2-11 15,1-2 2-15,-1 5-1 16,-1-2-1-16,2 3-1 16,-2 0-1-16,3-1 0 15,2-1 5-15,0 0-2 16,-2-4-3-16,2 0 0 16,-3 0 3-16,0-2-1 15,1 0-2-15,0 2 1 0,3 0-2 16,0-2 7-16,0-1-6 15,-3-6 0-15,-5-1 0 16,-1-2 0-16,0-2 0 16,0 4 3-16,0-4 2 15,0 4-3-15,0 1 4 16,0 2-1-16,0 0-4 16,0-1 5-16,0-6-4 15,0 0-2-15,0-3 8 16,2-3-4-16,1 1-4 15,1 2 0-15,-1-2 1 16,0 2-4-16,0 3 4 16,0 1-1-16,0 3 2 0,2 2 2 15,-1 1-4-15,2-3 0 16,-2 3 0-16,-1 2 0 16,2 1 0-16,-2 1 0 15,-3-1 5-15,0-6-1 16,0 1-4-16,0 1 0 15,0-3 0-15,0 1 1 16,3-2-1-16,0-2 0 16,0 2-2-16,3-5 7 15,-5 2-5-15,2-1 0 16,2-1-1-16,-2 3 1 16,1-2 0-16,-1 3 1 0,0-2 0 15,-1-1 2-15,-2-1-4 16,1-1 1-16,1-3 0 15,-2-3-1-15,2 2 3 16,0-6-1-16,-2-4 2 16,1-1-2-16,1-4-1 15,-2 1 0-15,0 1 2 16,1 2-3-16,1-3 1 16,-2 3 0-16,0-2 0 15,0 3 1-15,0 0-1 16,0 1 0-16,0-3 4 15,0 3-6-15,0-3 2 16,0-2 0-16,0-3 0 16,0-2-8-16,3 0-27 15,0-11-41-15,-3-16-58 0,0-16-111 16,0-19-402-16</inkml:trace>
  <inkml:trace contextRef="#ctx0" brushRef="#br0" timeOffset="14228.616">30505 1202 607 0,'0'0'105'15,"0"0"-98"-15,0 0 31 16,0 0 53-16,0 0 2 0,0 0-47 16,2-27-23-1,-1 27 11-15,-1 0 29 0,0 0-27 16,0 0-36-16,0 0-4 15,0 7-8-15,0 8 12 16,0 7 5-16,0 5-5 16,8 4 8-16,-5 5 6 15,3 7-1-15,-2 6 5 16,-1 9-12-16,3 10-1 16,-3 4 4-16,5 1-8 15,-5 2 12-15,-1 0 3 16,0 0-11-16,1-3 21 15,0-1-19-15,2-3 1 16,2-1 6-16,-2 0-8 16,-4 4-1-16,1 4 3 0,-2 0-6 15,0 5 0 1,0-1-2-16,0-3 1 0,0-4-1 16,0-7 3-16,0-6-3 15,0-4 0-15,5 1 4 16,-3-3-5-16,-1-2 2 15,-1 4-1-15,0-4 2 16,0 2 2-16,0 0-3 16,-3 0 1-16,2 0 1 15,1-1 1-15,0-4-3 16,0 3-1-16,6 2 6 16,1-1-3-16,1 3-3 15,2-1 0-15,-4-4 2 16,-1-4-2-16,-2-3 0 0,-3 1 0 15,0 2 0-15,0 0 2 16,0 1-2-16,0 1 0 16,0-1 0-16,0 0-1 15,0 1 1-15,0 4 0 16,0 2 7-16,1 2-2 16,-1 2 15-16,0 0-9 15,0-2-9-15,0 0 11 16,0 4-11-16,2-4 3 15,2 2 17-15,-1 0-6 16,-3-12 3-16,0 1-11 16,0-2-5-16,0 1 10 15,0-2-2-15,0 2-4 0,-1-1 5 16,-5-1-11 0,4 1 11-16,-1-3-3 0,2-1-7 15,-2 3 11-15,1-1-10 16,1-1 0-16,1-1 2 15,0 2-1-15,0 0-3 16,0-3-1-16,0 0 0 16,0-3 10-16,0 1-10 15,0 1 6-15,3 2 1 16,-2 1-5-16,-1-1-1 16,0-7-1-16,2-3 1 15,1 1 3-15,-2-6-3 0,-1-2-1 16,0 0 3-16,2-4-2 15,-1-3-2-15,1-2 0 16,1-1 1-16,-2 0 3 16,5 3-3-16,-2 0 0 15,1 5 1-15,1 2 1 16,-1 3-4-16,2 4 2 16,0-1 0-16,1 5 1 15,1 2 0-15,6 0 0 16,-3 1-1-16,2-2 2 15,-3-4-4-15,-3-4 1 16,-1-6 1-16,2-2 2 16,-6-3-2-16,4-3 1 0,-5 2 0 15,-2 1 0-15,0 2-1 16,0 1 0-16,0 2 3 16,0 3-7-16,0-1 6 15,0 5-2-15,0-2 0 16,6 2 3-16,3-1-3 15,-2-3 0-15,-2-1 0 16,-1-2-1-16,-2-5 2 16,-2-1-1-16,0-2 0 15,1 2 4-15,-1 1-4 16,0-1 0-16,0 5 3 16,0 0-2-16,2 3 1 0,5 0-1 15,-6-2-1 1,4-5-1-16,-5 0 1 0,3-5-1 15,2 2 1-15,-2 0 1 16,-2 0 1-16,2-4-2 16,0-2 5-16,-1-4-5 15,2-2 0-15,-3-2 1 16,-1 0-2-16,0 0-28 16,0-19-49-16,0-14-57 15,-1-15-107-15,-9-17-438 16</inkml:trace>
  <inkml:trace contextRef="#ctx0" brushRef="#br0" timeOffset="15216.6428">31509 1227 650 0,'0'0'1'0,"0"0"11"15,0 0 25-15,0 0 18 16,0 0 11-16,0 0-19 16,0 0-10-16,-20-38-24 15,18 36 16-15,2 0 34 16,0-1-38-16,0 3-14 15,0 0-11-15,0 0-7 16,0 0 7-16,0 9 3 16,0-3 5-16,0 3 24 15,0 3-9-15,0-1-10 16,0 3-4-16,0 4 15 0,0 4 2 16,0 0-7-16,0 3-3 15,0-2 11-15,0 0-22 16,0 3 11-16,3-7-6 15,0-1-5-15,1-4 6 16,-2-8-7-16,-1-1 0 16,-1-5 9-16,0 0-10 15,0 0 20-15,0 0 49 16,0 0-38-16,0-16-31 16,-11-3-3-16,-11-5-152 15,-4-5-209-15</inkml:trace>
  <inkml:trace contextRef="#ctx0" brushRef="#br0" timeOffset="17426.9532">31445 1274 532 0,'0'0'81'0,"0"0"-70"15,0 0 58-15,0 0 10 16,0 0-5-16,0 0-17 15,5-22-31-15,-5 22 7 0,0 0 2 16,0 0-13-16,0 0-20 16,1 3 7-16,4 14-8 15,-2 7 54-15,1 5-24 16,3 5 20-16,-4 7-23 16,3 7-12-16,1 5 15 15,-1 8-7-15,2 3-6 16,-5 0-5-16,2 6-8 15,1 1 11-15,-3 4-3 16,7 2-1-16,-1-4 12 16,0 0-23-16,3-1 11 15,-3 4 7-15,-3 2-13 16,-1 0 6-16,-5 4-11 16,0 5 3-16,0-5 3 0,-13 3-6 15,2-10-1 1,0-2 1-16,4-3 3 15,0-4-2-15,2 1-1 0,0-5-1 16,-1 0 1-16,2-1 0 16,-1-2-1-16,1 4 0 15,1-2 3-15,-1-1-5 16,4 4 2-16,-2-5 0 16,2 5 0-16,0-1 2 15,0 2-2-15,0-7 0 16,0-6 1-16,0 3 0 15,-1-4 0-15,-1 2 0 16,1 0 1-16,-1 0 2 16,2-5-1-16,-3 1-3 15,3-1 0-15,-3 0 7 0,0-1-7 16,-2 1 6-16,-2-1 4 16,3 0-7-16,-2-1 10 15,1 0-5-15,1 5-4 16,2 0 17-16,1 2-11 15,-2-3 1-15,-1-3 2 16,2-1-13-16,0 0 5 16,-2-3-5-16,-1 3 1 15,-1 0 1-15,2-5 1 16,-1 1-3-16,4-6 3 16,-2-4-1-16,3-1-2 15,0-1 0-15,0-4 0 0,0 3 0 16,0-3 0-1,0 3 3-15,3 0 9 0,1 0-6 16,2 2 7-16,-3 1-3 16,-1 0-5-16,-1 1 10 15,-1 0-7-15,0-2-3 16,0-2 6-16,-3 2-10 16,0-2 10-16,2 3-5 15,1 1-6-15,0 0 11 16,0 5 0-16,0-2 3 15,-2 0-5-15,1-1-8 16,-1-6 1-16,1 1-2 0,-1-2 4 16,1-2-2-16,1 3 1 15,0 3-1-15,0 3 4 16,0 4-5-16,1 3 76 16,8 1-71-16,0-4-6 15,1-1 6-15,0-2-6 16,-1-2 0-16,-2 0 0 15,2 0 0-15,0 2 0 16,-1 1 0-16,-4 1 0 16,2-6-2-16,-5 2 4 15,-1-8-2-15,0-2 0 16,0-2 3-16,0 0-7 16,0 2 4-16,-1 3 0 0,-2 2 0 15,0-2 0-15,3 3 1 16,0 0-1-16,0-1 5 15,0 2-10-15,0-4 5 16,0-3 0-16,2-6 0 16,-2-4 4-16,0-2-4 15,0 1 0-15,0 0-1 16,0 0 1-16,0 4-3 16,0 2 8-16,0 1-10 15,0-1 8-15,0 1-3 16,0 0 0-16,0-3 3 15,0 0-4-15,4-4 1 16,0 3 0-16,2-3 3 16,-1-1-2-16,1-1 0 0,-3-3-1 15,0 1 1-15,-2-3-2 16,2 1 1 0,-3-1 0-16,0-2 1 0,0 0 0 15,0 2 0-15,0-6-1 16,0 0 0-16,0 0-1 15,1 0 0-15,-1 0-15 16,0 0-36-16,0-17-76 16,0-15-41-16,0-13-147 15,-4-25-644-15</inkml:trace>
  <inkml:trace contextRef="#ctx0" brushRef="#br0" timeOffset="19952.6491">32097 8199 170 0,'0'0'1139'0,"0"0"-1065"16,-30-87 31-16,20 70 57 16,-5 4-34-16,-2 9-76 15,-8 4-35-15,-8 6-6 16,-9 24-11-16,-7 9 0 15,9 14-4-15,10 1 1 16,15-7 2-16,11-3-3 16,4-12 0-16,3-10-1 0,18-12 10 15,4-10-5-15,3-1 6 16,7-24-2-16,-3-9 7 16,1-7 17-16,-3 1 2 15,-6 6 26-15,-4 9-4 16,-7 13-34-16,-6 6-18 15,-2 6 0-15,-2 4 0 16,5 24 0-16,-2 10 0 16,-2 13 0-16,-1 4 0 15,-3-1 0-15,0-3 0 16,-7-3 0-16,-3-9-32 16,4-8-61-16,3-9-43 15,3-18-184-15,2-4-272 0</inkml:trace>
  <inkml:trace contextRef="#ctx0" brushRef="#br0" timeOffset="20125.5406">32355 8226 1376 0,'0'0'215'16,"0"0"-168"-16,0 0 79 16,0 0-73-16,0 0-44 15,79 53-7-15,-42 6 3 16,4 3-5-16,-1-3-1 15,0 0 0-15,0-10-176 16,-7-17-191-16,-13-19-566 0</inkml:trace>
  <inkml:trace contextRef="#ctx0" brushRef="#br0" timeOffset="20292.4374">32670 8235 1270 0,'0'0'334'16,"0"0"-290"-16,0 0 86 15,0 0-91-15,0 0-39 16,-88 68-2-16,44-7 1 16,-3 2 0-16,2 0-9 15,3-8-212-15,18-15-171 16,13-15-759-16</inkml:trace>
  <inkml:trace contextRef="#ctx0" brushRef="#br0" timeOffset="21011.4466">33038 8250 1448 0,'0'0'134'0,"0"0"-126"16,0 0 114-16,0 0-71 16,0 0-51-16,-84-7-17 15,76 38 12-15,8-4-54 16,8-7-32-16,18-6 35 15,4-11 22-15,-5-3 34 16,-4-5 4-16,-3-11 70 0,-9-2 78 16,-2 4-15-1,-5 3-33-15,-2 9-29 0,0 2-75 16,0 0 0-16,0 7 0 16,0 15 0-16,0 5 0 15,-2 1 0-15,-2-1 0 16,-2-7-14-16,1-8-41 15,1-5 26-15,1-5 0 16,2-2 29-16,-1 0 8 16,2 0-7-16,0-2 18 15,0-3-16-15,0-1 0 16,0 2 3-16,0 2-5 0,0 0-1 16,0 2 0-16,0 0-6 15,0 0 0-15,0 0 6 16,0 0 0-16,0 0 1 15,0 0 2-15,0 0-3 16,2-1 0-16,-1-1 0 16,2-1-2-16,0 1 2 15,1-4 0-15,2-1 4 16,2-2-2-16,-2 0-2 16,0-6 0-16,-2 1 1 15,1 0-3-15,-2 3 2 16,1 4 0-16,-2 5 1 15,-1 0 1-15,-1 2-2 16,0 0 0-16,0 0-3 16,0 0-3-16,0 0 6 0,0 0 0 15,0 0-3-15,0 0 3 16,0 0-2-16,0 0 2 16,0 0 0-16,0 0-7 15,0 0 7-15,0 0-50 16,0 0-28-16,-1 0-49 15,-8 0 22-15,-6 2 18 16,-3 3-101-16,-7-3-163 16,-1-2-484-16</inkml:trace>
  <inkml:trace contextRef="#ctx0" brushRef="#br0" timeOffset="21349.2378">33014 8257 1165 0,'0'0'75'0,"0"0"26"16,0 0 23-16,0 0-74 16,0 0-37-16,-95 72-6 15,59-29-5-15,15-1-3 16,14-3 1-16,7-6 0 16,31-11 1-16,12-12-1 15,4-10-2-15,-1-2-3 16,-4-20 5-16,-10-8 25 15,-6-6 66-15,-10 1 62 0,-5 3-50 16,-10 6-11-16,2 8-39 16,-3 9-53-1,0 8 0-15,2 1 0 0,-2 21 0 16,0 26 0-16,1 26 0 16,-1 24 0-16,0 12 0 15,0 12 0-15,0 10-107 16,0-9-204-16,-12-15-142 15</inkml:trace>
  <inkml:trace contextRef="#ctx0" brushRef="#br1" timeOffset="37939.189">19111 8724 775 0,'0'0'16'0,"0"0"-6"16,0 0 62-16,21-80 42 15,-15 62-49-15,-6 1-21 16,0 1 31-16,0 4 5 15,-6-2 11-15,-6 1-12 16,-6-1-5-16,-1 5-13 16,-2-2-31-16,-6 5-3 15,-4 3-9-15,-5 3-17 0,-7 3 4 16,0 14-5-16,1 6-5 16,6 4 3-16,15 1-4 15,9 2 2-15,12 0-1 16,0-1 1-16,18-3 4 15,12-6 0-15,6-6 0 16,7-7-1-16,2-7-4 16,-2 0-4-16,-4 0-4 15,-10-11 12-15,-9 0 0 16,-5-2 2-16,-6-1 3 16,-5 0 17-16,-2 0 27 15,1 2 2-15,-2-1 1 0,2-1-22 16,-1 5-8-1,-1-1-16-15,2 3 3 0,0-1 0 16,0 3-2-16,0 1-6 16,-3 1 0-16,2 3 0 15,-2 0 4-15,0 0-2 16,0 0 3-16,0 0 4 16,0 0-6-16,0 0-2 15,0 0-1-15,0 0-1 16,0 1-1-16,0 10-5 15,0 6 7-15,0 11 1 16,0 2 2-16,0 7-3 16,0 4 0-16,0-1 0 15,-2-1 1-15,1 0-1 16,-1 2 1-16,1-4-1 0,1-6 1 16,0-4-1-1,0-6 0-15,0-8 0 0,0-4-2 16,0-6 4-16,0-2-1 15,0-1 1-15,0 0 1 16,0 0-2-16,0 0 2 16,0 0-1-16,0 0 5 15,0 0-3-15,0 0-3 16,0 0-1-16,1 0-50 16,4 0-159-16,-4-4-196 15</inkml:trace>
  <inkml:trace contextRef="#ctx0" brushRef="#br1" timeOffset="38667.7392">18236 9310 840 0,'0'0'278'0,"0"0"-265"15,0 0 93-15,0 0 14 0,0 0-75 16,0 0-16-16,-12-10-1 15,12 10-10-15,0 0 8 16,0 0 18-16,0 0-20 16,0 0 4-16,0 0 5 15,0 0-9-15,16 0 5 16,17-3-17-16,19-1 10 16,24-1 1-16,27-1-15 15,14 0-5-15,15 3-3 16,4-1 5-16,-2 1-5 15,-10 3 4-15,-6-2-3 16,-11-1 4-16,-4-3-2 16,-11 0-5-16,-12 0 2 0,-10-2-7 15,-16 0 6-15,-8 1 1 16,-12 2 0-16,-10-2 3 16,-8 6 2-16,-5 0-5 15,-5-1 3-15,-5 2 8 16,-1-1-2-16,0 1-9 15,0 0 0-15,0 0 7 16,0 0-6-16,-15 0-2 16,-9 1-62-16,-6 8-81 15,-5-4-40-15,2 1-151 16,0 0-589-16</inkml:trace>
  <inkml:trace contextRef="#ctx0" brushRef="#br1" timeOffset="39430.2625">18883 9526 522 0,'0'0'759'0,"0"0"-745"15,0 0 40-15,0 0 69 16,0 0-85-16,0 0-22 16,-14-51-1-16,19 43-9 15,9-4-3-15,2-1 2 16,5-1-4-16,4 0-1 16,4 0 4-16,0 4-4 15,3 3 6-15,1 4-6 0,-1 3 2 16,-2 0-2-1,-4 10-2-15,-9 11-2 0,-8 8 3 16,-7 5-8-16,-2 0 8 16,-6 0 1-16,-16 0 0 15,-7-6 5-15,-4-1-4 16,2-7-1-16,0-3 0 16,7-8 0-16,4-1 9 15,7-6-4-15,4-2-1 16,6 0 8-16,3 0-5 15,0 0 14-15,0 0 7 16,0 0-24-16,8-7-4 0,12 1-15 16,10 0 11-1,9 3 1-15,4 3-1 16,3 3-2-16,-7 18-7 0,-4 5-11 16,-11 4-5-16,-11 2-8 15,-13 1 13-15,-2-2 17 16,-28-3 3-16,-13-4 4 15,-6-7 11-15,-5-5 32 16,-1-7 7-16,8-5-13 16,8 0-19-16,13-2-16 15,14-12-2-15,12-3-66 16,6 1-114-16,20-1-173 16,0 5-303-16</inkml:trace>
  <inkml:trace contextRef="#ctx0" brushRef="#br1" timeOffset="40189.7916">20191 9097 1009 0,'0'0'578'0,"0"0"-574"16,0 0 73-16,0 0 59 15,0 0-88-15,0 0-32 16,29-25-13-16,9 18-1 16,14 2-2-16,8 1 0 15,-2-3 0-15,-6 3-94 16,-11 4-74-16,-14 0-34 16,-17 0-182-16,-10 11-359 0</inkml:trace>
  <inkml:trace contextRef="#ctx0" brushRef="#br1" timeOffset="40353.6902">20295 9307 1067 0,'0'0'336'15,"0"0"-308"-15,0 0 116 16,0 0-36-16,0 0-72 16,83-13-4-16,-31 1-24 15,4 1-6-15,-2 0-4 16,-8 0-128-16,-7 2-69 15,-15-3-274-15</inkml:trace>
  <inkml:trace contextRef="#ctx0" brushRef="#br1" timeOffset="40917.3438">21198 8954 1197 0,'0'0'169'0,"0"0"-141"0,0 0 144 16,0 0-88-16,0 0-44 15,7-80-12-15,20 63-28 16,6 2-7-16,3 4 4 16,-3 8-9-16,-5 1 7 15,-3 2 1-15,-5 0-3 16,-1 14 6-16,-7 9-8 16,-2 7 2-16,-8 2 5 15,-2 4-5-15,-6-2 4 16,-15 0 3-16,-4-3 0 15,-5-2 4-15,-4-7-3 16,2-5 1-16,4-5 6 0,9-5-7 16,8-3 6-1,10-3 6-15,1-1-3 0,0 0 10 16,7 0-20-16,18 0-2 16,13 0-2-16,9 5 4 15,3 3-1-15,-4 6-6 16,-10 1-8-16,-9 4-4 15,-14 0 1-15,-13 4 6 16,0 1 1-16,-34 0-4 16,-16-3-2-16,-18-4-20 15,-14-5-84-15,-13-9-132 16,-8-3-443-16</inkml:trace>
  <inkml:trace contextRef="#ctx0" brushRef="#br1" timeOffset="49113.0843">22998 8933 1264 0,'0'0'56'16,"0"0"-35"-16,0 0 50 0,0 0 58 15,-41-72-8 1,39 71-43-16,2 1-48 0,0 0-19 15,0 0-11-15,0 0-7 16,0 20-2-16,0 8 6 16,0 8 3-16,5 7 0 15,5 1 0-15,3 7 4 16,4 1 0-16,1 4-4 16,4-2 0-16,-1-4 4 15,-1-3-6-15,-3-5 2 16,-8-6-8-16,-6-8-150 15,-3-10-76-15,-15-16-252 16</inkml:trace>
  <inkml:trace contextRef="#ctx0" brushRef="#br1" timeOffset="49293.9721">22825 9282 1495 0,'0'0'20'16,"0"0"-10"-16,0 0 14 15,55-83 11-15,2 69-35 16,16 3-5-16,17 1-1 16,7-2 3-16,-2-2-36 15,-11-3-117-15,-25-5-221 16,-27-1-428-16</inkml:trace>
  <inkml:trace contextRef="#ctx0" brushRef="#br1" timeOffset="49688.7267">23228 8903 1425 0,'0'0'40'0,"0"0"25"16,0 0 101-16,0 0-41 15,-20-72-87-15,20 72-8 16,0 0-30-16,0 0-3 16,2 29-7-16,10 14 3 15,2 18 7-15,3 6 2 16,1 4 2-16,2 4-5 15,2-3 1-15,0-5 0 16,-1-13-6-16,-3-13 6 0,-4-13 0 16,-6-12 4-16,-5-11-1 15,0-5-3-15,-1 0 9 16,3-21 8-16,-1-12 2 16,-1-12-15-16,3-6 12 15,-3-1 19-15,1 4-21 16,5 7-7-16,5 15-2 15,1 9-1-15,4 10-8 16,5 7-6-16,4 10-5 16,6 21 10-16,-2 13-5 15,-10 10-14-15,-4 4-43 16,-6-2-92-16,-2-6-36 16,-2-12-94-16,3-12-182 0</inkml:trace>
  <inkml:trace contextRef="#ctx0" brushRef="#br1" timeOffset="50550.1928">23801 9372 1273 0,'0'0'82'16,"0"0"59"-16,0 0 28 15,0 0-98-15,0 0-71 16,0 0-12-16,0-16-13 16,1 38 25-16,2-3-1 15,0-5 3-15,0-5-4 16,-1-6 2-16,-2-3 0 15,0-3 17-15,0-18 21 0,0-14-34 16,0-5 3 0,7-5-7-16,4 1 0 0,8 2-1 15,4 9-7-15,5 4 7 16,5 9-11-16,-3 8 3 16,-4 7 6-16,-6 5-8 15,-8 0 4-15,-9 3-1 16,-3 17-5-16,0 8 13 15,-2 9 0-15,-13 8 1 16,-3 4 1-16,5 2 2 16,4-1-7-16,9-7 3 15,4-7-3-15,24-13-55 16,11-11-69-16,8-12 20 16,2 0 37-16,-3-19 41 15,-10-6 29-15,-9-2 18 0,-12 4 69 16,-9-1 35-16,-3 4 0 15,-3 0-10-15,0 4-57 16,2 1-30-16,1 3-13 16,3 0-12-16,2-2 0 15,-2-1 0-15,0 1 0 16,-2 2 1-16,-1-1-2 16,-3 2 3-16,0 2 1 15,0 3-3-15,-7 3 1 16,-5 3-2-16,-5 0-3 15,-6 17-3-15,-1 13 5 16,6 8-9-16,12 1 11 0,6 0-32 16,16-6-105-1,19-10 6-15,11-5-36 0,6-10-11 16,3-8-95-16,-10 0 114 16,-12 0 142-16,-12 0 17 15,-14-4 92-15,-7 1 121 16,0 3-47-16,0-3-16 15,0 3-57-15,0-2-46 16,0-1-29-16,2-2-9 16,16-7-2-16,10-5-7 15,9-11-1-15,2-7 1 16,0 0 0-16,-11-4 3 16,-10 5 4-16,-6 4 33 15,-12 5 58-15,0 6-7 16,-9 6-43-16,-12 11-21 0,-9 2-26 15,-7 23-1-15,-2 21 0 16,10 12-1-16,15 4-1 16,14 1-1-16,30-8-51 15,26-11-108-15,22-17-2 16,13-17-92-16,2-8-228 16</inkml:trace>
  <inkml:trace contextRef="#ctx0" brushRef="#br1" timeOffset="50740.0744">25358 9031 1315 0,'0'0'62'15,"0"0"127"-15,0 0-22 16,0 0-98-16,0 0-69 16,0 0-23-16,-4 37 17 15,18 10 6-15,3 9 0 16,4 3-21-16,-6 1-197 15,-4-7-73-15,-9-8-323 16</inkml:trace>
  <inkml:trace contextRef="#ctx0" brushRef="#br1" timeOffset="51022.9">25282 9310 1338 0,'0'0'323'0,"-39"-75"-307"0,33 48 137 16,6 9-92-16,24 5-52 15,22 5-9-15,18 5-23 16,7 1-66-16,-1-2-75 16,-9-1 33-16,-13-3-13 15,-17-2 98-15,-15-1 46 16,-13-1 98-16,-3-1 71 16,0 2 1-16,-1 1-87 15,-8 5-34-15,4 3-21 16,2 2-23-16,0 9-5 15,-1 18-21-15,4 12 21 16,0 7-4-16,3 4-74 16,19-6-106-16,2-10-111 0,3-17-273 15</inkml:trace>
  <inkml:trace contextRef="#ctx0" brushRef="#br1" timeOffset="51159.814">25756 8913 1368 0,'0'0'9'16,"0"0"-6"-16,0 0-6 16,0 0-82-16,0 0-70 15,0 0-189-15,50 109-449 16</inkml:trace>
  <inkml:trace contextRef="#ctx0" brushRef="#br1" timeOffset="51707.4766">25919 9244 806 0,'0'0'107'0,"0"0"-41"16,0 0 77-16,0 0-84 16,0 0-43-16,0 0 15 15,1 10 37-15,-1-10 63 16,0-10 12-16,0-6-55 16,-3-2-47-16,-1-4 4 15,4 0-19-15,0 1 14 16,1 0-21-16,19 4-16 15,5 3-3-15,7 6-7 0,2 8-2 16,-3 0 4 0,-4 5-5-16,-6 14 10 0,-9 4-9 15,-4 2-4-15,-8 4-17 16,0-5-41-16,0-6 23 16,0-6 32-16,0-8 12 15,-1-4 4-15,-2-6 27 16,2-14 25-16,1-8 7 15,0-2-18-15,5 2-12 16,15 6-22-16,4 9-7 16,3 10-2-16,-2 3-15 15,0 16 9-15,-2 11 7 16,1 1-9-16,-2 0-75 16,5-3-37-16,4-11 11 15,4-14 57-15,5 0 37 0,1-26-26 16,-3-11 43-16,-5-4 30 15,-10 0 87-15,-10 3-9 16,-12 8 23-16,-1 8-40 16,-8 11-43-16,-14 11-20 15,-3 16-28-15,1 21-6 16,5 14 4-16,17 3-4 16,4-5-49-16,32-5-176 15,19-17-105-15,10-15-328 16</inkml:trace>
  <inkml:trace contextRef="#ctx0" brushRef="#br1" timeOffset="52787.8073">27601 9090 1529 0,'0'0'56'0,"0"0"13"15,0 0 77-15,0 0-146 16,0 0-3-16,0 0 2 16,23 78 1-16,-7-40 0 15,-7-3 0-15,-4-7-4 16,-4-9-10-16,-1-8 10 15,0-11 4-15,-9 0 2 16,-7-18 14-16,1-9-3 16,-2-9-4-16,8 2 27 15,6-2-12-15,3 3-12 16,2 5 7-16,20 6-19 16,8 5-1-16,9 8-2 15,7 9-9-15,2 0 9 0,-2 23-4 16,-6 9 7-16,-11 9-1 15,-13 5-9-15,-6-3-2 16,-10-3-7-16,0-11 10 16,-11-9 8-16,-4-14 1 15,1-6 0-15,4-9 24 16,1-23-17-16,3-11 19 16,6-8-9-16,0-1-13 15,15 5 12-15,9 13-15 16,1 9-1-16,1 14 0 15,0 11-6-15,1 0-3 16,0 16-2-16,0 11-43 0,0 5-53 16,-1 2-46-1,6-1-10-15,4-6-31 0,3-12-10 16,-7-11 80-16,-6-4 124 16,-13-5 5-16,-12-12 212 15,-1-2-2-15,0 2-13 16,-4 6-28-16,-6 5-65 15,-4 6-59-15,-4 0-50 16,-1 21-1-16,7 9-3 16,12 4 4-16,0 0-4 15,36-8 2-15,14-16-40 16,7-10-13-16,-2-5 30 16,-11-24 25-16,-16-7 16 0,-9-5 5 15,-16-2 38 1,-3 6 10-16,-5 3-50 0,-23 12-15 15,-10 8-4-15,-6 14-12 16,0 7 7-16,10 22-62 16,18 10-103-16,16 4-69 15,16 3-75-15,22-5-76 16</inkml:trace>
  <inkml:trace contextRef="#ctx0" brushRef="#br1" timeOffset="53153.5775">28604 9260 1080 0,'0'0'246'0,"0"0"-111"16,0-79 64-16,0 52-90 16,7 4-68-16,2 2-26 0,3 1-13 15,7 0-4-15,4 6 2 16,-1 1-10-16,4 9 7 16,-1 4-7-16,-4 0 2 15,-3 17 8-15,-4 6-13 16,-4 4 6-16,-3 2 4 15,5 1 1-15,0-4-2 16,7-7 0-16,6-11-40 16,5-8 18-16,5-10 23 15,0-16 3-15,-3-5 11 16,-4-6 6-16,-11 1 41 16,-7 1 5-16,-10 7 0 15,0 7-12-15,-5 10-19 16,-14 11-17-16,-2 6-15 15,-2 27-20-15,7 15 19 0,15 10-9 16,2 3-31-16,38-6-87 16,21-9-138-16,9-19-141 15,4-18-492-15</inkml:trace>
  <inkml:trace contextRef="#ctx0" brushRef="#br1" timeOffset="53389.43">29690 8981 1576 0,'0'0'86'15,"0"0"74"-15,0 0-127 16,0 0-33-16,26 72-1 15,-10-15 1-15,-5 12-5 16,-5 3-75-16,-3-1-243 16,-3-8-419-16</inkml:trace>
  <inkml:trace contextRef="#ctx0" brushRef="#br1" timeOffset="54532.0903">29625 9367 1412 0,'0'0'280'15,"-31"-101"-233"-15,26 63 87 0,5 4-60 16,0 12-38-16,16 7-36 16,17 5-3-16,8 7-31 15,7 2-33-15,1 1-59 16,-6 0-37-16,-10-3 48 16,-12-2 42-16,-12-4 73 15,-9-7 28-15,0-2 99 16,0-2 32-16,-7 4-59 15,1 0-36-15,-1 8-7 0,4 5-17 16,2 3-24-16,1 0-16 16,0 14-29-16,0 16 22 15,1 10 0-15,7 4-1 16,0 0-47-16,1-10-5 16,-1-5-2-16,-2-12-4 15,3-12 6-15,3-5 60 16,3 0 4-16,3-3 13 15,0-7 5-15,-3 0 22 16,-5 2 26-16,-2 2-40 16,2 6-22-16,4 0-5 15,5 0-3-15,5 0 0 16,1 6-3-16,2 3-10 16,0-5-15-16,3-4-39 15,1 0 45-15,-2-19 22 0,-6-6 2 16,-9-5 37-1,-11 0 33-15,-3 3-33 0,0 1 16 16,-5 11-6-16,-5 6-6 16,-2 9-41-16,-5 3-2 15,0 22-17-15,5 12 9 16,4 10-5-16,8-3-36 16,2-8-67-16,20-5-59 15,8-17 76-15,4-12 46 16,-3-2 53-16,-4-19 13 15,-6-13 24-15,-6-3 81 16,-6 1 17-16,-3 9-58 0,-3 9 4 16,3 8-31-1,-5 8-12-15,5 0-38 0,0 5-28 16,5 18 5-16,-1 3 8 16,1 7-100-16,3-1-97 15,5-3 14-15,6-5 43 16,2-10-19-16,-4-10-182 15,-7-4 41-15,-10 0 315 16,-5-8 33-16,-1-5 298 16,0-3-35-16,0 3-73 15,0 4-69-15,0 2-65 16,0 4 2-16,2 1-48 16,-1 0-28-16,2 2-15 15,-3-1-8-15,1 1-4 16,-1 0 5-16,0-4 7 0,0-1 24 15,0-5 12-15,0 0-15 16,0 1 37-16,0 4-29 16,0 2-9-16,0 3-9 15,0 0-11-15,5 1-3 16,7 18-19-16,1 7 22 16,2 1-4-16,-2 2-7 15,-7-5-26-15,1-2-27 16,-7-7 13-16,0-6 21 15,0-6 22-15,0-3 8 16,0-8 45-16,0-11-10 16,0-9 16-16,0-6 6 0,3-6-30 15,6-1 8-15,4 2-13 16,4 8 2-16,-1 12 1 16,2 5-15-16,3 11-10 15,2 3-9-15,7 9-8 16,0 24 16-16,-2 12-7 15,-5 6 1-15,-5 4-26 16,1 3-49-16,1-7-11 16,2-5 51-16,0-12-143 15,-10-17-175-15,0-17-553 16</inkml:trace>
  <inkml:trace contextRef="#ctx0" brushRef="#br1" timeOffset="55202.6834">26908 10151 1688 0,'0'0'79'0,"0"0"-57"15,-27-72 80-15,24 65 6 0,3 7-71 16,0 0-37 0,0 24-23-16,3 19 17 0,15 16 1 15,10 4 4-15,5 6-21 16,-2-2-86-16,-7-9-97 16,-15-11-60-16,-9-18-147 15,-24-17-53-15</inkml:trace>
  <inkml:trace contextRef="#ctx0" brushRef="#br1" timeOffset="55750.8189">26814 10466 763 0,'0'0'339'16,"-54"-80"-130"-16,42 49-42 16,9 4-39-16,3 6-22 15,9 5-60-15,20 3-46 16,14 3-9-16,9 5-6 16,9 0 14-16,8 0-42 15,-5-5-31-15,-9-2 40 0,-15-7 2 16,-10-3 29-16,-15-2 3 15,-6 0 14-15,-9 0 83 16,0 2-7-16,0 3-28 16,0 7 5-16,-3 7-40 15,0 2-8-15,3 3-19 16,0 11-16-16,-4 22 9 16,2 15 5-16,2 10 0 15,0 3 2-15,0-4-38 16,2-6-9-16,6-12-37 15,0-18 15-15,-1-17 39 16,7-4 30-16,1-23 12 16,6-8 8-16,-3 5-4 0,-1 5 53 15,-4 7-31-15,-2 7-27 16,1 7-11-16,4 0-2 16,6 7-16-16,11 14 18 15,6 5-4-15,6-5-1 16,8-8-37-16,3-8-40 15,4-5 29-15,-5-17 9 16,-7-17 44-16,-14-8 3 16,-10-5 14-16,-12-2 87 15,-12 6-8-15,0 7-38 16,-9 8-7-16,-8 11-31 0,-3 12-4 16,-1 5-16-16,4 25-18 15,4 17 16 1,13 14-5-16,9 9-14 0,42 0-156 15,22-5-80-15,18-13-105 16,9-19-395-16</inkml:trace>
  <inkml:trace contextRef="#ctx0" brushRef="#br1" timeOffset="56311.4688">28857 10216 516 0,'0'0'949'0,"5"-89"-908"16,-15 57 97-16,-15 9 6 15,-10 13-98-15,-7 10-43 0,-2 10-3 16,6 24-12 0,15 7 9-16,18 2-11 0,9-2-50 15,32-11-86-15,9-13 36 16,4-14 16-16,-6-3 43 16,-10-21 55-16,-9-8 62 15,-10-6 102-15,-6 4-2 16,-3 8-17-16,-4 6-64 15,1 10-10-15,-2 7-47 16,3 7-24-16,5 28-20 16,1 20 16-16,5 20 3 15,1 7-22-15,-5 5-96 16,-5 0-59-16,-5-7 42 16,-18-5-59-16,-24-14 28 15,-10-16-33-15,-2-19 115 0,13-23 85 16,11-6 187-16,18-28 132 15,10-11-114-15,2-7-133 16,18 2-10 0,10-2-26-16,8 4-32 0,0 3-4 15,6 0-4-15,4 0-10 16,2 1-25-16,5-7-23 16,1 4 60-16,-5-2 1 15,-7 7 2-15,-14 8 10 16,-13 12-8-16,-9 5 21 15,-6 8 45-15,0 4-29 16,-3 2-15-16,-9 0-25 16,-1 11-14-16,0 17 8 15,9 11-9-15,4 1 9 0,10 4-21 16,16-5-174-16,3-8-139 16,-1-17-410-16</inkml:trace>
  <inkml:trace contextRef="#ctx0" brushRef="#br1" timeOffset="56700.2269">29242 9947 1393 0,'0'0'49'16,"0"0"-49"-16,0 0 0 0,0 0-7 16,0 0-3-16,0 0-147 15,73 52-127-15,-28-37 40 16,-2-1 140-16,-13-5 104 15,-12-3 15-15,-13 1 96 16,-5 0 62-16,0 3-29 16,0 7-11-16,0 6-14 15,0 5-41-15,0 5-29 16,13 0-24-16,5-3-18 16,6-7 1-16,1-7-1 15,0-11-3-15,-3-5 3 16,0-7 8-16,-2-24 53 15,-2-11 28-15,-3-4-69 0,-4 3 1 16,-6 2-21 0,-2 9-7-16,-3 13-9 0,0 9 2 15,7 10-42-15,6 3-71 16,9 21-68-16,7 9 17 16,-1-1-85-16,0-5-55 15,-2-8-132-15</inkml:trace>
  <inkml:trace contextRef="#ctx0" brushRef="#br1" timeOffset="57090.7029">29878 10147 607 0,'0'0'320'0,"0"0"-5"16,11-75-74-16,-11 50-96 16,-1 4-24-16,-11 6-40 15,3 7-49-15,-2 8-4 16,0 6-28-16,3 25-12 16,4 15 11-16,4 7-9 0,12-2-1 15,19-5-174 1,8-14-44-16,2-12-53 0,0-16-1 15,-7-4 254-15,-7-12 29 16,-9-12 161-16,-6-3 60 16,-6 1-4-16,-3 5-33 15,-3 4-37-15,0 9-73 16,0 5-23-16,0 3-42 16,0 0-9-16,0 7-11 15,0 6-2-15,-5 1 13 16,1-6-2-16,1-5-5 15,0-3 7-15,0 0 8 16,1-21 8-16,2-6-3 0,0-1 2 16,0 4 59-16,8 11-32 15,8 8-42-15,7 5 0 16,5 20 0-16,6 19 0 16,-4 9 0-16,-11 8-26 15,-15 5-117-15,-4-2-130 16,-17-4-241-16</inkml:trace>
  <inkml:trace contextRef="#ctx0" brushRef="#br1" timeOffset="58067.1046">31034 10149 1384 0,'0'0'92'0,"0"0"-45"16,0 0 84-16,0 0-48 16,0 0-83-16,0 0-10 15,0 0-10-15,3-31 3 16,16 31-18-16,9 0 29 0,7 0-40 16,-9 0 24-16,-3 0 16 15,-13-3 6 1,-5-3 13-16,-5 3 19 0,0 0 30 15,0 3-5-15,-11 0-56 16,-14 3-1-16,-10 18-18 16,0 8 11-16,8 3 6 15,15 2-8-15,12-2 1 16,25-5 7-16,26-9-100 16,7-13-86-16,3-5-230 15</inkml:trace>
  <inkml:trace contextRef="#ctx0" brushRef="#br1" timeOffset="58186.0306">31247 9932 1065 0,'0'0'61'0,"0"0"-14"15,0 0-24-15,0 0-23 16,0 0-40-16,0 0-255 16,-17 65-211-16</inkml:trace>
  <inkml:trace contextRef="#ctx0" brushRef="#br1" timeOffset="59263.9526">31371 10160 217 0,'0'0'684'16,"0"0"-650"-16,0 0 96 15,0 0-19-15,0 0-70 16,0 0-30-16,35 83-6 16,-27-69-2-16,-2-3-2 15,-5-8-1-15,-1-3 3 0,0 0 14 16,0-8 159-16,-7-14-54 15,-2-6-77-15,2-3 54 16,4 1-42-16,3 4-2 16,0 6-30-16,7 4 6 15,9 12-31-15,7 4-3 16,2 0-3-16,2 20-1 16,0 9-1-16,-6 5 7 15,-9 2-15-15,-7-5-8 16,-5-7 7-16,0-9-1 15,0-8 18-15,0-7 0 16,0 0 10-16,0-17 33 0,0-12-27 16,3-8 10-16,13-1 9 15,3 0-22-15,0 8 10 16,-1 12-9-16,-7 10-14 16,-1 8 0-16,-3 0-11 15,4 20 0-15,2 11 11 16,1 7-17-16,2-1-15 15,2-4-82-15,7-6-63 16,7-10 0-16,8-10-29 16,3-7 29-16,-1-7 153 15,-2-19 24-15,-10-8 142 16,-10-2 86-16,-10 2-35 0,-9 1 0 16,-1 12-92-1,-1 3-45-15,-15 7-25 16,-4 11-23-16,-5 0-8 0,-4 15-13 15,6 14 10-15,9 7-3 16,14 0-21-16,0-6-47 16,24-11-52-16,3-8 9 15,0-11 66-15,-7-1 39 16,-4-19 12-16,-2-4 39 16,-3 0 38-16,-7 6 43 15,1 4-42-15,-3 9-39 16,-2 5-5-16,4 0-34 15,2 5-18-15,6 14 9 0,5 6 1 16,2-5-3 0,4-6-50-16,-2-6-28 0,0-8 46 15,-4 0 39-15,-4-11 4 16,0-10 30-16,-2 1 9 16,1 3 17-16,-5 3-11 15,4 11-22-15,5 3-19 16,4 10-4-16,2 17-8 15,-4 11 4-15,-9 8-41 16,-9 2-94-16,0-3 6 16,-5-10 26-16,-10-11 10 15,5-11 68-15,5-13 29 16,5-3 34-16,0-23 81 16,12-6-80-16,11-4 27 0,2-7-35 15,5 1 6-15,0-1-14 16,-5-1-5-16,-8 10-2 15,-10 9 7-15,-7 10 5 16,0 8-11-16,0 7-9 16,-17 1-4-16,-2 25-29 15,0 9 20-15,8 6 4 16,11 1-1-16,15-4 3 16,27-8-22-16,12-12-18 15,4-12 7-15,-6-6-2 16,-7-8 24-16,-12-12 4 15,-11-3-1-15,-13 4-56 16,-9 3 14-16,0 7-32 0,-21 2-170 16,-5 6-413-16</inkml:trace>
  <inkml:trace contextRef="#ctx0" brushRef="#br1" timeOffset="64159.986">19258 2614 1103 0,'0'0'27'0,"0"0"41"0,0 0 72 15,0 0-73-15,0 0-21 16,-11-79 5-16,3 70-2 16,1 3 19-16,-3 0-2 15,-2 5-38-15,-5 1-12 16,-4 0-16-16,-4 7 1 16,-5 8-1-16,2 4-1 15,4-2-2-15,10 0 3 16,9 0-4-16,5-1 2 15,19 4-9-15,24-1 11 16,23 3-3-16,16 2 4 16,3 3-3-16,-8 0-50 15,-20-1-9-15,-26 1 15 16,-22-7 4-16,-9-3 38 0,-29-5 4 16,-20-6 17-16,-13-6 68 15,-2 0 8-15,6-12-21 16,15-9-11-16,16-9-24 15,21-6-15-15,6-10-22 16,27-6-28-16,34 0-82 16,20 4-125-16,8 12-290 15</inkml:trace>
  <inkml:trace contextRef="#ctx0" brushRef="#br1" timeOffset="65407.8904">20151 2603 1148 0,'0'0'181'0,"0"0"-44"15,0 0 102-15,0 0-143 16,0 0-26-16,0 0-21 16,-15-36-12-16,15 36-13 15,0 0-24-15,0 0 0 16,0 0-8-16,0 20-6 16,9 7 13-16,0 7 2 15,0 3-1-15,3 1 3 16,-2-2-3-16,1-4 1 0,0-3 0 15,-3-10-1 1,-2-3 0-16,-1-5-2 0,-1-9-6 16,2-2-145-16,3-11-131 15,3-16-124-15</inkml:trace>
  <inkml:trace contextRef="#ctx0" brushRef="#br1" timeOffset="65889.5471">20422 2579 1278 0,'0'0'90'16,"0"0"-28"-16,0 0 85 0,0 0-105 15,0 0-42 1,0 0-12-16,-4 61 11 0,4-21 1 16,0 1 0-16,13-7-5 15,7-5 2-15,-4-14-19 16,-1-11-12-16,-5-4 22 15,-2-1 12-15,-1-24 21 16,1-5 4-16,-2-11 25 16,0-2 49-16,0 1-23 15,1 5-29-15,-2 9-17 16,-1 7-10-16,1 11-17 16,1 7-3-16,8 3-5 15,6 9-18-15,7 21 22 16,6 8-1-16,-5 3-2 15,-3-4-10-15,-4-8-45 0,-4-12 0 16,-4-13-3-16,-1-4 43 16,1-21 19-16,-4-11 32 15,-3-8-3-15,-6-4 57 16,0 5-18-16,-3 0-35 16,-10 5-8-16,-1 12-23 15,1 9-2-15,4 13-14 16,-3 13-129-16,-3 24-224 15,-3 12-210-15</inkml:trace>
  <inkml:trace contextRef="#ctx0" brushRef="#br1" timeOffset="67056.4604">22141 2561 1219 0,'0'0'112'0,"0"0"-53"15,0 0 90-15,0 0-31 16,0 0-52-16,0 0-66 16,-2-24-27-16,2 52 16 15,0 12 11-15,12 1 1 16,11 5-1-16,9-3 2 15,11-9-2-15,10-7 0 16,-2-10-19-16,-7-5-32 16,-16-7 1-16,-18-2-22 15,-10 3 23-15,-23-3-12 0,-26 5 54 16,-20 1-25 0,-4-4-25-16,3-3 30 0,10-2-37 15,16-7-21-15,17-10-28 16,19-7-90-16,8-9-26 15,21-2 29-15,14-2 45 16,-1 4 155-16,-1 10 117 16,-2 4 121-16,-4 2-105 15,0 3-22-15,1 0 38 16,0-1-21-16,2-1-72 16,3 1-10-16,0-1-9 15,1-1-14-15,-1 1-8 16,-6-1 0-16,-5 5 8 0,-11 1 34 15,-5 5 26-15,-6 5 28 16,0 1 13-16,0 0-50 16,0 0-59-16,0 16-15 15,-9 15-17-15,0 10 15 16,7 10-2-16,2 2 4 16,34-7-6-16,20-9-15 15,10-14-69-15,3-20 22 16,-8-5 24-16,-16-25 40 15,-16-9 4-15,-20-7 62 16,-7 2 64-16,-13-1-38 16,-19 7-43-16,-10 7-44 0,-8 9-1 15,-1 15-79-15,-2 4-112 16,5 4-185 0,3 15-564-16</inkml:trace>
  <inkml:trace contextRef="#ctx0" brushRef="#br1" timeOffset="69095.6327">19073 3905 635 0,'0'0'112'15,"0"0"-49"-15,0 0 102 16,0 0-57-16,0 0-57 15,0 0-4-15,-2 0-9 16,2 0-15-16,-1 0 1 16,1 0-15-16,0 0 1 15,0 0-10-15,0 0 0 16,0 0-6-16,0 0 2 16,0 0-28-16,0 0-16 15,0 0-35-15,0 0-81 16,0-2-61-16,4-2-282 0</inkml:trace>
  <inkml:trace contextRef="#ctx0" brushRef="#br1" timeOffset="70850.1565">19126 3918 687 0,'0'0'88'0,"0"0"-65"16,0 0 157-16,0 0-89 15,0 0-69-15,0 0 8 16,-4-12 43-16,4 12-30 16,0-1 19-16,0 1 4 15,0 0-9-15,0-2 23 16,0 2-15-16,-2 0-6 0,2 0 12 15,0 0-27-15,0 0-14 16,0 0-11-16,0 0-14 16,0 0-5-16,0 3-1 15,0 12-2-15,12 10-4 16,6 7 10-16,-1 2-3 16,0-1 0-16,-2 1 2 15,0-1-3-15,-1-5 3 16,-4-5-2-16,-3-8 0 15,-2-8 1-15,-3-4-1 16,-1-3 0-16,-1 0 0 16,0 0 10-16,0 0 12 15,0 0 6-15,2 0-12 16,-1-1-15-16,1 1-2 0,-1-2-41 16,3 0-121-16,-1-1-70 15,0-6-215-15</inkml:trace>
  <inkml:trace contextRef="#ctx0" brushRef="#br1" timeOffset="71366.2916">19484 3827 539 0,'0'0'643'15,"0"0"-622"-15,0 0 149 0,0 0-26 16,0 0-102-16,0 0-42 16,-51 40-3-16,48 2 3 15,3 2 0-15,3-5-2 16,26-6 0-16,10-13-5 15,8-13-69-15,4-7-3 16,-6-7 47-16,-8-20 32 16,-10-7 31-16,-12-5 52 15,-12-3 24-15,-3-5 2 16,-9 7-35-16,-12 5-57 16,-3 13-17-16,-1 18-9 15,-3 5-110-15,-8 34-82 16,-2 9-119-16,1 7-378 15</inkml:trace>
  <inkml:trace contextRef="#ctx0" brushRef="#br1" timeOffset="73240.412">20288 3716 474 0,'0'0'100'16,"0"0"-52"-16,0 0 19 16,0 0-8-16,0 0 11 15,0 0 9-15,-4-17 56 16,4 14-41-16,0-2-22 15,0 2 19-15,-2 0-18 16,2 0-12-16,-1 3 9 16,1-1-13-16,0 1-5 0,0-1 0 15,-2 1-9-15,2 0-6 16,0 0-23-16,0 0-4 16,0 0-10-1,0 10-5-15,3 13-4 0,12 6 8 16,0 10 2-16,3 5 4 15,0-3-4-15,-2-1 2 16,-2-5-3-16,0-6 0 16,-3-10-1-16,-3-7 5 15,0-4-4-15,-6-7 0 16,-1-1 0-16,-1 0 2 16,0 0-2-16,0-6 0 15,0-11-37-15,0-11-258 0,-6-6-318 16</inkml:trace>
  <inkml:trace contextRef="#ctx0" brushRef="#br1" timeOffset="73505.2484">20546 3612 1234 0,'0'0'163'0,"0"0"-147"16,0 0 136-16,0 0-66 15,0 0-86-15,0 0-33 16,-15 43 33-16,15-10-3 0,14 6 3 16,17-3-1-1,14 1 0-15,5-3-32 0,-2-8-11 16,-9-3 2-16,-9-4 4 16,-14-8 31-1,-7-1-2-15,-8-5 9 0,-1 0 0 16,-11-4 1-16,-12-1-6 15,-14 0-41-15,-6 0-158 16,-3-9-138-16,1-4-142 16</inkml:trace>
  <inkml:trace contextRef="#ctx0" brushRef="#br1" timeOffset="73901.0031">20622 3677 1037 0,'0'0'63'0,"0"0"28"15,0 0 1 1,0 0-71-16,93-62-20 0,-63 52-1 16,-4 0 0-16,-2 3-1 15,-8 3 1-15,-8 1 11 16,-5 3 43-16,-3 0 26 16,0 0-9-16,0 0-19 15,0 7-31-15,0 11-20 16,-5 11-1-16,1 3 3 15,4 5-2-15,0-3-1 16,12-4 2-16,13-4-5 16,7-12 1-16,2-12-5 0,-1-2 5 15,0-16 1-15,-5-11 1 16,-6-3 15-16,-10-6-2 16,-9 1 40-16,-3 1 27 15,-4 3-55-15,-16 7-2 16,-8 6-23-16,0 10-4 15,-2 8-73-15,0 5-117 16,5 14-132-16,7-2-751 16</inkml:trace>
  <inkml:trace contextRef="#ctx0" brushRef="#br1" timeOffset="74659.675">21778 3690 1435 0,'0'0'70'16,"0"0"-3"-16,0 0 111 16,0 0-129-16,0 0-49 15,0 0-25-15,-15 40 13 16,23 4 11-16,5 4 2 15,-1 0 0-15,2-4 4 16,0-8-5-16,4-5-31 16,2-8-109-16,4-14-76 15,4-9-77-15,0-10-118 16</inkml:trace>
  <inkml:trace contextRef="#ctx0" brushRef="#br1" timeOffset="74908.5207">22163 3667 1045 0,'0'0'110'0,"0"0"29"0,0 0 49 16,0 0-72-16,0 0-86 16,0 0-30-16,28-8-7 15,-28 41 6-15,-1 10 1 16,-11 2 2-16,-1 0 3 16,-1-7-8-16,2-12 3 15,6-9-29-15,5-9 20 16,1-6-11-16,6-2-5 15,24 0 24-15,13 0-4 16,9-4 1-16,6-5 4 16,-3 1-64-16,-10-1-141 15,-19-2-238-15</inkml:trace>
  <inkml:trace contextRef="#ctx0" brushRef="#br1" timeOffset="75096.4025">22282 3717 775 0,'0'0'675'16,"0"0"-617"-16,0 0 99 16,0 0-25-16,0 0-116 15,0 0-16-15,8 10-24 16,7 37 24-16,-2 4 1 16,0 7-1-16,-4-2-5 15,2-4-19-15,4-11-145 16,3-14-155-16,6-18-269 0</inkml:trace>
  <inkml:trace contextRef="#ctx0" brushRef="#br1" timeOffset="75366.4399">22646 3690 1254 0,'0'0'346'16,"0"0"-327"-16,0 0 149 15,0 0-119-15,0 0-45 16,-67 81-8-16,69-21 3 15,33-11-2-15,25-13-129 16,19-19-49-16,5-17-47 16,-8-3 42-16,-21-28 186 0,-25-12 29 15,-24-8 163 1,-6-5-2-16,-26 3-90 0,-17 14-48 16,-15 17-50-16,-8 21-2 15,-2 2-87-15,4 30-130 16,12 13-343-16</inkml:trace>
  <inkml:trace contextRef="#ctx0" brushRef="#br1" timeOffset="77692.6207">19207 4989 1067 0,'0'0'99'16,"0"0"-20"-16,0 0 84 15,0 0-75-15,0 0-65 16,0 0-23-16,-12-22-2 15,24 22-23-15,16 0 24 16,14 0-6-16,10 0-47 16,0 0 6-16,-1 0 21 0,-8-16 27 15,-16-1 0 1,-8-3 3-16,-9 1 35 0,-9-2 49 16,-1 4 6-16,0 7 1 15,0 6-11-15,0 4-21 16,0 0-50-16,0 17-12 15,0 19-8-15,0 19 4 16,0 11 4-16,9 4 0 16,10 3 3-16,7-3-6 15,2-1-25-15,2-13-116 16,-5-12-54-16,-10-20-141 16,-15-18-506-16</inkml:trace>
  <inkml:trace contextRef="#ctx0" brushRef="#br1" timeOffset="78090.3732">19378 5246 1463 0,'0'0'38'0,"0"0"-2"15,0 0 17-15,0 0-53 16,97-39-30-16,-34 31-68 16,2-3-69-16,4-6-3 15,-5-6-4-15,-7-10 43 16,-15-1 97-16,-17 1 34 15,-16-2 154-15,-9 6 61 16,-4 2 1-16,-11 7-40 16,-2 8-43-16,5 9-48 15,0 3-60-15,-1 20-25 0,1 16-15 16,3 8 15-16,9 5-6 16,7-4 5-16,28-8-12 15,10-8-81-15,10-18 6 16,1-11 5-16,-5-11 45 15,-12-22 38-15,-14-9 13 16,-16-6 32-16,-9-3 52 16,-7 2 25-16,-19 9-59 15,-2 8-35-15,-2 17-22 16,5 14-6-16,-2 2-4 16,6 30-105-16,6 11-75 15,11 2-260-15</inkml:trace>
  <inkml:trace contextRef="#ctx0" brushRef="#br1" timeOffset="78546.0914">20637 4712 957 0,'0'0'30'16,"0"0"56"-16,0 0 5 0,0 0-68 16,0 0-23-16,0 0 0 15,-13-9 3-15,13 9 10 16,0 0 48-16,0 0 9 15,0 0-33-15,-2 2-23 16,-4 18-13-16,0 12 0 16,-1 11 23-16,7 10-11 15,0 0-3-15,7 2-3 16,19-11-3-16,3-9-3 16,4-12-1-16,-3-15-47 15,-3-8-9-15,-11-3 56 0,-5-17 1 16,-10-5 50-16,-1 0 33 15,0 2 23-15,-16 4-11 16,-9 8-37-16,-7 8-47 16,-4 3-12-16,2 12-24 15,6 17-78-15,19 1-125 16,9-4-188-16</inkml:trace>
  <inkml:trace contextRef="#ctx0" brushRef="#br1" timeOffset="78798.9344">20895 4825 1587 0,'0'0'38'0,"0"0"95"15,0 0-23-15,0 0-91 0,0 0-19 16,0 0-15-16,-33 50 14 16,60-16-42-16,11-10-100 15,2-8-15-15,-5-14 1 16,-9-2 56-16,-14-9 101 15,-12-14 78-15,0-4 79 16,-9 0-28-16,-13 3-55 16,-2 10-38-16,1 8-36 15,1 6-14-15,1 9-109 16,4 14-152-16,7 2-304 0</inkml:trace>
  <inkml:trace contextRef="#ctx0" brushRef="#br1" timeOffset="79751.5061">22058 4830 1119 0,'0'0'109'0,"0"0"-16"15,0 0 96-15,0 0-61 16,0 0-41-16,0 0-66 16,-10-41-21-16,13 51 0 15,9 15-18-15,2 11 18 16,0 6 0-16,-2 3 2 16,-2-1 0-16,-5-3-1 15,-2-5 2-15,0-5-2 16,2-6-1-16,1-11-2 15,5-9-96-15,3-5-31 16,-2-5-96-16,-3-19-255 16</inkml:trace>
  <inkml:trace contextRef="#ctx0" brushRef="#br1" timeOffset="80674.955">22427 4778 1111 0,'0'0'105'0,"0"0"44"16,0 0 33-16,0 0-71 16,0 0-45-16,0 0-66 15,-3-20-2-15,14 45-10 16,9 16 9-16,7 2 3 15,3 7 0-15,-2-3 2 16,-4-5-4-16,-4-2 2 16,-8-8 0-16,-4-9-10 15,-5-8-136-15,-1-10-66 16,-2-5-152-16,0-10-313 16</inkml:trace>
  <inkml:trace contextRef="#ctx0" brushRef="#br1" timeOffset="80948.9011">22746 4759 639 0,'0'0'640'0,"0"0"-597"0,0 0 143 16,0 0-45-16,0 0-141 15,0 0-25-15,14 65 25 16,-7-5 0-16,9-2 2 16,7-8 0-16,11-16-4 15,9-15-36-15,4-19-20 16,2-2 46-16,-10-31 12 15,-8-10 16-15,-12-11 65 16,-14-9 49-16,-5 8-26 16,-8 9-41-16,-20 12-43 15,-8 17-20-15,-8 15-3 0,-11 5-50 16,-5 33-122-16,3 12-192 16,8 7-349-16</inkml:trace>
  <inkml:trace contextRef="#ctx0" brushRef="#br2" timeOffset="101094.3527">17985 1594 686 0,'0'0'60'16,"0"0"-8"-16,0 0 96 16,0 0-1-16,0 0-54 15,0 0 6-15,0 0 21 16,0 0-7-16,4 2 7 0,-4-2-7 15,0 0-56-15,0-2-4 16,0 2-13-16,0 0-34 16,-7 4-3-16,-8 18-2 15,-3 9-1-15,3 6 0 16,9-1-3 0,6-7 3-16,2-5-5 0,17-9-3 15,5-13 7-15,3-2-9 16,-2-14 10-16,-1-17 17 15,-10-5-11-15,-10-8 6 16,-4-1 28-16,0 2 2 16,-10 7 4-16,-5 6-46 15,0 12 0-15,0 10 0 0,3 3 0 16,-4 5 0-16,-2 25-34 16,-5 14-94-16,4 16-52 15,7-2-133-15,6-7-274 16</inkml:trace>
  <inkml:trace contextRef="#ctx0" brushRef="#br2" timeOffset="101339.2013">18291 1659 1228 0,'0'0'147'0,"0"0"-130"0,0 0 89 16,0 0-21-16,0 0-81 16,0 0-3-16,0 4-2 15,0 12-6-15,-4 7 6 16,1 4 1-16,0-1 0 16,3 1-4-16,0-1-2 15,0-10-174-15,0-7-151 16,0-9-273-16</inkml:trace>
  <inkml:trace contextRef="#ctx0" brushRef="#br2" timeOffset="101625.0231">18422 1538 939 0,'0'0'447'0,"0"0"-374"16,0 0 78-16,0 0-48 15,0 0-103-15,0 0-28 16,-6 26 23-16,6 4 0 15,20-6-19-15,10-10-55 16,9-11-2-16,2-3 2 16,-2-22 57-16,-6-10 22 15,-13-9 19-15,-11-4 63 16,-9 1 33-16,0 4-4 16,-3 7-32-16,-13 14-35 15,1 7-41-15,1 9-3 16,1 3-16-16,4 15-109 0,5 15-112 15,4 5-109-15,0-1-373 16</inkml:trace>
  <inkml:trace contextRef="#ctx0" brushRef="#br2" timeOffset="101788.3838">18856 1303 73 0,'0'0'1454'0,"0"0"-1400"16,0 0 76-16,0 0-7 15,0 0-123-15,0 0-8 16,78 10 8-16,-49 50-2 16,-6 15-2-16,-13 8-30 0,-10 1-118 15,-22-4-92-15,-27-15-210 16</inkml:trace>
  <inkml:trace contextRef="#ctx0" brushRef="#br2" timeOffset="101954.4194">17672 1485 1369 0,'0'0'0'16,"-66"116"-14"-16,53-29 14 16,13 10 9-16,19-2-9 15,38-11-37-15,20-21-327 0</inkml:trace>
  <inkml:trace contextRef="#ctx0" brushRef="#br2" timeOffset="102789.8187">20257 1570 1380 0,'0'0'93'16,"0"0"-51"-16,0 0 187 15,0 0-122-15,0 0-73 16,0 0-34-16,-42-1-25 15,26 42 22-15,8 5 3 16,8-10-7-16,16-11-31 16,22-12-70-16,5-13 21 15,2 0 65-15,-11-25 22 16,-10-7 5-16,-15-4 44 16,-9-5 84-16,-2 2-42 15,-21 5-49-15,-7 6-9 16,-5 13-33-16,0 12-8 15,2 8 6-15,9 36-69 0,19 10-128 16,5 7-95-16,24-2-304 16</inkml:trace>
  <inkml:trace contextRef="#ctx0" brushRef="#br2" timeOffset="102945.7201">20625 1682 1684 0,'0'0'90'16,"0"0"-6"-16,0 0-3 16,0 0-42-16,0 0-39 0,0 0-23 15,14 37 20-15,-7 4 3 16,-4 0-78 0,3-7-131-16,-6-17-176 0,3-14-325 15</inkml:trace>
  <inkml:trace contextRef="#ctx0" brushRef="#br2" timeOffset="103120.6127">20822 1458 1452 0,'0'0'115'0,"0"0"50"16,0 0-4-16,0 0-120 16,0 0-41-16,0 0-20 15,-12 9-2-15,12 36 14 16,4 2-77-16,7-3-110 0,4-10-110 15,-6-11-276-15</inkml:trace>
  <inkml:trace contextRef="#ctx0" brushRef="#br2" timeOffset="103369.4577">20947 1402 1427 0,'0'0'80'15,"0"0"-7"-15,0 0 112 16,0 0-132-16,0 0-53 16,0 0-32-16,39-26 23 0,-3 58-3 15,0 11-7-15,-5 12-47 16,-13 1-5-16,-11 2 16 16,-7-5-10-16,-25-7-23 15,-23 0-48-15,-13-10-79 16,-14-7-14-16,-8-7-105 15</inkml:trace>
  <inkml:trace contextRef="#ctx0" brushRef="#br2" timeOffset="103507.3723">19964 1539 1321 0,'0'0'125'0,"0"0"-121"0,0 0 3 16,-61 127 15-1,67-55-14-15,36-1-7 0,29-6-1 16,23-21-79-16,13-23-355 16</inkml:trace>
  <inkml:trace contextRef="#ctx0" brushRef="#br2" timeOffset="104236.5082">22106 1398 1482 0,'0'0'41'16,"0"0"62"-16,0 0 7 16,0 0-110-16,-49 77-4 15,42-24-2-15,7-7 4 16,8-7-2-16,30-11-7 15,7-15-42-15,7-13-6 16,-3 0 43-16,-12-27 16 16,-10-9 2-16,-15-7 24 15,-12-8 45-15,0 2 17 16,-12 6-18-16,-12 14-52 16,2 17-13-16,-5 12-5 15,3 9-30-15,2 26-82 0,9 13-77 16,13 2-134-1,5-3-222-15</inkml:trace>
  <inkml:trace contextRef="#ctx0" brushRef="#br2" timeOffset="104411.3976">22518 1569 1555 0,'0'0'62'15,"0"0"25"-15,0 0 48 16,0 0-118-16,0 0-17 15,0 0-32-15,-22 46-38 16,22-17-193-16,0-11-245 0</inkml:trace>
  <inkml:trace contextRef="#ctx0" brushRef="#br2" timeOffset="104633.2677">22742 1279 1470 0,'0'0'34'0,"0"0"16"16,0 0-19-16,118-40-31 16,-79 51-4-16,-10 19-7 15,-11 15-9-15,-18 10-48 16,0 7 42-16,-24-3 11 16,-6-10 15-16,7-13 8 15,11-12-8-15,12-8 1 16,12-10 10-16,29-6 3 0,14 0 4 15,11-19-18 1,0-15-161-16,-10-13-285 0</inkml:trace>
  <inkml:trace contextRef="#ctx0" brushRef="#br2" timeOffset="104789.6883">23261 1259 1117 0,'0'0'211'0,"0"0"-75"15,0 0 72-15,0 0-109 16,0 0-99-16,0 0-29 15,58 18 22-15,-25 25 6 0,-6 13-4 16,-16 12 0 0,-11 5-87-16,-28-3-11 0,-35-5-122 15,-23-12-161-15,-14-14-390 16</inkml:trace>
  <inkml:trace contextRef="#ctx0" brushRef="#br2" timeOffset="104964.5791">21785 1333 1404 0,'0'0'69'0,"0"0"-69"16,-78 132 0-16,73-37 14 16,5 14-11-16,34-3-3 15,35-17-28-15,32-19-280 0,17-28-648 16</inkml:trace>
  <inkml:trace contextRef="#ctx0" brushRef="#br2" timeOffset="124132.001">17809 3964 843 0,'0'0'241'15,"0"0"-177"-15,0 0 45 16,0 0 36-16,0 0-41 16,0 0-14-16,-21-22-3 15,21 22-14-15,0 0-25 16,0 0-31-16,0 0 6 15,0 0-23-15,0 6 1 16,0 13 3-16,0 9-2 16,6 2 4-16,0 2-2 15,3-1 0-15,0-2-2 0,0-3-2 16,0-3 0-16,0-9 0 16,-3-5 0-16,1-5-50 15,1-4-160-15,-1 0-63 16,1-10-159-16,-4-5-309 15</inkml:trace>
  <inkml:trace contextRef="#ctx0" brushRef="#br2" timeOffset="124271.9131">18021 4059 1027 0,'0'0'147'16,"0"0"-19"-16,0 0 30 15,0 0-79-15,0 0-64 16,0 0-10-16,13 41 5 0,-7-12-8 15,-1 0 6 1,4-5-8-16,1-2-29 0,5-13-171 16,3-9-229-16,0-1-466 15</inkml:trace>
  <inkml:trace contextRef="#ctx0" brushRef="#br2" timeOffset="124547.7412">18197 3931 1327 0,'0'0'103'0,"0"0"3"15,0 0 57-15,0 0-128 16,0 0-35-16,0 0-4 16,-27 67-1-16,50-37 2 15,11-8-54-15,10-8-33 16,4-13 6-16,-3-1 23 0,-12-11 54 16,-9-12 7-16,-18-5 24 15,-6-2 67-15,-2 0-1 16,-19 1-30-16,-1 7-3 15,-2 8-48-15,2 3-9 16,2 10-50-16,7 1-34 16,7 1-110-16,6 12-158 15,3-7-176-15</inkml:trace>
  <inkml:trace contextRef="#ctx0" brushRef="#br2" timeOffset="124678.6601">18516 3742 1181 0,'0'0'166'15,"0"0"-46"-15,0 0 13 0,0 0-99 16,0 0-32 0,0 0-4-16,75 95 0 0,-67-27 1 15,-8 5-7-15,-17 6-122 16,-30-7-172-16,-15-10-265 16</inkml:trace>
  <inkml:trace contextRef="#ctx0" brushRef="#br2" timeOffset="124837.564">17572 4042 1481 0,'0'0'44'0,"0"0"-44"0,-48 116-1 16,48-28 0-16,9 8 2 16,24-2-2-16,19-15-59 15,20-21-211-15,13-24-254 16</inkml:trace>
  <inkml:trace contextRef="#ctx0" brushRef="#br2" timeOffset="125794.9677">17784 5338 1035 0,'0'0'17'15,"0"0"-16"-15,0 0 63 16,0 0-41-16,0 0-23 16,0 0-3-16,-5-9-7 15,5 9 8-15,0 0 2 16,0 0 1-16,0 0 10 16,0 0 4-16,0 0 19 15,0 0-9-15,0 0-3 16,0 0-5-16,0 0-13 0,0 0-2 15,0 0 0 1,0 0 1-16,0 0-6 0,0 0-1 16,0 0-29-16,0 0-49 15,0 0-50-15,0 0-117 16,3 0-291-16</inkml:trace>
  <inkml:trace contextRef="#ctx0" brushRef="#br2" timeOffset="126470.6001">17764 5392 1127 0,'0'0'48'0,"0"0"-29"15,0 0 123-15,0 0-55 0,0 0-40 16,0 0-39-16,-19-46-8 16,38 29-6-16,10 1-11 15,5 2 12-15,5 3-4 16,-7 9-1-16,-3 2 3 15,-8 10 0-15,-8 16-5 16,-10 11 11-16,-3 4 2 16,-6 3 1-16,-18-1 7 15,-1-5-3-15,1-4 5 16,9-9 1-16,11-9-6 16,4-7-6-16,19-8 2 15,29-1-5-15,20-15-35 16,13-16-204-16,-5-2-287 15</inkml:trace>
  <inkml:trace contextRef="#ctx0" brushRef="#br2" timeOffset="126636.4967">18262 5456 1339 0,'0'0'107'0,"0"0"-96"15,0 0 6-15,0 0-5 16,17 81 17-16,-2-50-23 15,3 1-3-15,3-9-3 16,2-10-107-16,0-10-251 16,-2-3-627-16</inkml:trace>
  <inkml:trace contextRef="#ctx0" brushRef="#br2" timeOffset="126912.3275">18391 5316 1410 0,'0'0'61'0,"0"0"-2"15,0 0 19-15,0 0-76 16,0 0-2-16,-18 86 0 16,42-60-9-16,9-9-74 15,10-12-72-15,-1-5-4 16,-7-12 68-16,-11-14 91 16,-13-4 24-16,-11-3 104 15,-3-2 12-15,-19 2-33 16,-4 9-54-16,-4 5-41 15,2 8-12-15,5 8-16 0,13 3-52 16,7 0-118-16,3 6-144 16,18-3 24-16</inkml:trace>
  <inkml:trace contextRef="#ctx0" brushRef="#br2" timeOffset="127019.2593">18646 5152 983 0,'0'0'149'15,"0"0"10"-15,0 0-10 16,0 0-94-16,0 0-39 15,82 64-11-15,-67-1 2 16,-6 11-7-16,-9 6-7 16,-17-2-138-16,-23-13-304 15</inkml:trace>
  <inkml:trace contextRef="#ctx0" brushRef="#br2" timeOffset="127183.1578">17463 5366 1560 0,'-30'76'0'0,"18"29"0"15,12 11-4-15,39-4 4 16,46-10 0-16,34-23-233 16,29-34-211-16</inkml:trace>
  <inkml:trace contextRef="#ctx0" brushRef="#br2" timeOffset="128751.2437">20145 3335 1229 0,'0'0'0'0,"0"0"0"15,0 0 19-15,0 0-19 16,0 0-11-16,0 0 10 16,22 46 1-16,-13-24 2 15,-4 0 0-15,-1-1-2 16,-1-3 0-16,0-6-33 0,0-5-51 15,3-7-139 1,1 0-49-16,2-12-340 0</inkml:trace>
  <inkml:trace contextRef="#ctx0" brushRef="#br2" timeOffset="128905.1472">20288 3381 917 0,'0'0'153'0,"0"0"-74"15,0 0-1-15,0 0-53 16,0 0-17-16,0 0 9 15,0 78-13-15,0-57-3 16,0-5-1-16,0-6-83 16,0-6-133-16,7-4-128 15</inkml:trace>
  <inkml:trace contextRef="#ctx0" brushRef="#br2" timeOffset="129043.0619">20381 3403 1018 0,'0'0'127'15,"0"0"-76"-15,0 0 52 16,0 0-88-16,0 0-15 16,0 0-2-16,11 39-15 15,2-28-127-15,1-8-189 16,-2-3-304-16</inkml:trace>
  <inkml:trace contextRef="#ctx0" brushRef="#br2" timeOffset="129204.9604">20543 3272 1133 0,'0'0'126'0,"0"0"-72"0,0 0 35 16,0 0-78-16,0 0-11 15,0 0 0-15,37 105 0 16,-37-65-45-16,-4 2-124 16,-21-9-150-16,-10-12-487 15</inkml:trace>
  <inkml:trace contextRef="#ctx0" brushRef="#br2" timeOffset="129329.8846">20070 3413 1236 0,'0'0'33'0,"-34"75"-33"16,34-23-2-16,3 3 1 16,37-7-39-16,20-11-226 15,19-24-294-15</inkml:trace>
  <inkml:trace contextRef="#ctx0" brushRef="#br2" timeOffset="130205.0667">21903 3355 1214 0,'0'0'160'0,"0"0"-157"16,0 0 33-16,0 0 51 16,0 0-87-16,0 0-7 15,11-14 3-15,8 28-4 16,1 1-31-16,-4 4-74 16,-5 0-25-16,-4-2-89 15,-2-3-29-15,-1-4-175 16</inkml:trace>
  <inkml:trace contextRef="#ctx0" brushRef="#br2" timeOffset="130335.985">22048 3391 915 0,'0'0'184'0,"0"0"-122"0,0 0 72 16,0 0-130-16,0 0-4 16,0 0-2-16,-13 84-36 15,11-59-137-15,2-11-246 16</inkml:trace>
  <inkml:trace contextRef="#ctx0" brushRef="#br2" timeOffset="130759.7213">22178 3341 798 0,'0'0'568'0,"0"0"-549"15,0 0 8-15,0 0 22 16,0 0-49-16,0 0-19 15,68-8 2-15,-51 27-43 16,-4 3-2-16,-11 0 31 16,-2-1-1-16,0-2 8 15,-11-6 22-15,1-6 4 16,10-7-2-16,0 0 0 16,19-10-2-16,17-11-60 15,6-3-98-15,4 0 24 16,-8 2-9-16,-12 5 13 15,-10 7 132-15,-12 3 23 0,-4 3 139 16,0 0 48 0,-4 1-57-16,0-1-8 0,4 3-33 15,0 1-49-15,6 0-57 16,12 0-6-16,9 4 0 16,1 14-3-16,-4 10 3 15,-9 4-10-15,-12 6 6 16,-3 0-76-16,-18-5-44 15,-26-9-88-15,-15-10-292 16</inkml:trace>
  <inkml:trace contextRef="#ctx0" brushRef="#br2" timeOffset="130880.6461">21789 3423 848 0,'0'0'564'15,"0"0"-558"-15,-51 82 2 16,51-30-8-16,11 3 0 15,30-3-4-15,22-3-81 16,17-21-205-16,4-15-582 16</inkml:trace>
  <inkml:trace contextRef="#ctx0" brushRef="#br2" timeOffset="133108.1983">23978 5425 1121 0,'0'0'50'15,"0"0"-29"-15,0 0 108 16,0 0-43-16,0 0-51 16,0 0-25-16,-13-39-2 15,26 25-8-15,11-3-2 16,7 1 1-16,4 6-4 15,-4 6 0-15,-4 4 0 16,-10 2 0-16,-10 17-3 0,-7 7 2 16,0 4 6-1,-14 2 8-15,-5-4-6 0,3-3 10 16,6-6-12-16,10-9 0 16,0-5 0-16,23-5-61 15,14-1-147-15,4-16-126 16,-1-2-26-16,-4 5-122 15</inkml:trace>
  <inkml:trace contextRef="#ctx0" brushRef="#br2" timeOffset="133228.1248">24302 5450 277 0,'0'0'557'16,"0"0"-284"-16,0 0-134 15,0 0-27-15,0 0-62 16,0 0-33-16,-23 32-12 16,22-15 1-16,1-3-5 15,0-2-2-15,8-3-25 0,11-9-186 16,2 0-94-16,1-6-146 15</inkml:trace>
  <inkml:trace contextRef="#ctx0" brushRef="#br2" timeOffset="133626.8761">24433 5324 1127 0,'0'0'60'0,"0"0"43"16,0 0 28-16,0 0-66 15,0 0-65-15,0 0-5 16,84-53 3-16,-63 61-10 15,0 12 2-15,-8 5 7 16,-4 7-16-16,-8 4 11 16,-1-3 7-16,-4 0 1 0,-12-5 0 15,3-6 6 1,5-9-3-16,8-6-3 0,1-7-2 16,28 0-56-16,15-20-109 15,11-10-120-15,2-4 88 16,-8-1 32-16,-14 1 138 15,-18 8 29-15,-11-1 200 16,-6 8 105-16,0 2-112 16,-4 5-34-16,-4 4-40 15,7 2-40-15,-1 6-42 16,2 0-37-16,0 4-9 16,11 20 2-16,8 8 2 15,-2 4 1-15,-4 5 1 16,-12 1-41-16,-1 1-15 15,-28-4-42-15,-24-3-87 0,-15-12-221 16</inkml:trace>
  <inkml:trace contextRef="#ctx0" brushRef="#br2" timeOffset="133769.7874">23760 5431 1382 0,'0'0'113'16,"0"0"-108"-16,-36 97-8 15,36-44 6-15,28 3-4 16,22-6 1-16,19-16-136 16,17-19-162-16,5-15-548 15</inkml:trace>
  <inkml:trace contextRef="#ctx0" brushRef="#br2" timeOffset="139019.4883">17114 9124 1262 0,'0'0'21'16,"0"0"-18"-16,0 0 60 15,0 0 1-15,0 0-52 16,0 0 5-16,0 0-9 16,7-51 4-16,-2 51 16 15,-2 0-17-15,0 0-6 16,-3 0 18-16,0 12-15 16,0 10 26-16,-9 8 22 15,-13 4-25-15,-3 3 8 16,-7 4-22-16,1-2 3 15,-1-3 15-15,4-7-18 16,5-4 3-16,3-4-10 16,6-6-9-16,7-3 6 15,4-2-7-15,3-2 0 16,0 0 3-16,6-4-1 0,13-2-2 16,9 1 0-16,7-2 2 15,9-1-1-15,4 0 0 16,4 0-1-16,2 0 0 15,-3 0-4-15,-2 0 3 16,-5-5-28-16,-11-2-159 16,-11-4-77-16,-16 0-297 15</inkml:trace>
  <inkml:trace contextRef="#ctx0" brushRef="#br2" timeOffset="139230.8356">17235 9204 1299 0,'0'0'167'0,"0"0"-120"16,0 0 156-16,0 0-93 16,0 0-77-16,0 0-20 15,-3-49-13-15,16 78 5 16,5 10-3-16,0 7 1 16,3 2-3-16,1 2 2 15,-2-8-2-15,-1-6-4 16,-5-6-95-16,-4-11-175 15,-7-14-178-15</inkml:trace>
  <inkml:trace contextRef="#ctx0" brushRef="#br2" timeOffset="139394.7414">17573 9203 1376 0,'0'0'332'16,"0"0"-324"-16,0 0 116 15,0 0-88-15,97-75-36 16,-35 71 0-16,5 3-36 16,-6-1-257-16,-15 2-486 15</inkml:trace>
  <inkml:trace contextRef="#ctx0" brushRef="#br2" timeOffset="139545.6479">17716 9422 1788 0,'0'0'27'16,"0"0"39"-16,0 0-19 16,0 0-47-16,145-8-3 15,-72 5-75-15,-13-6-327 16,-23-3-894-16</inkml:trace>
  <inkml:trace contextRef="#ctx0" brushRef="#br2" timeOffset="148625.3323">24632 4270 806 0,'0'0'59'0,"0"0"5"0,0 0 64 16,0 0-41-16,0 0-28 15,0 0 17-15,0 0-33 16,-15-29-4-16,15 26-6 16,0 3-4-16,0 0 3 15,0 0-8-15,-2 0 13 16,2 0 6-16,0 0-7 15,0 0 12-15,0 0-7 16,-1 0-19-16,-1 0 7 16,2 0-8-16,0 0-5 15,0 0-13-15,0 0-3 16,0 8-3-16,8 8-2 0,9 2 5 16,5 1 1-1,6 0 1-15,3-4-2 0,-1-2 0 16,0-3-4-16,-6-5 3 15,-7-3-4-15,-9-2 5 16,-7 0 6-16,-1 0 0 16,0 0 9-16,0 0 3 15,0 0 13-15,0 0-2 16,0 4-29-16,-14 15-1 16,-16 7-2-16,-9 11 4 15,-6 3-1-15,-1 2 0 16,7-3-6-16,12-5-20 15,14-7-101-15,13-10-140 16,1-11-277-16</inkml:trace>
  <inkml:trace contextRef="#ctx0" brushRef="#br2" timeOffset="149391.3333">24184 4398 707 0,'0'0'113'0,"0"0"-63"0,0 0 113 16,0 0-45-1,0 0-53-15,0 0 29 0,-12-30-7 16,11 28-17-16,-1-1-6 16,1 0 1-16,1 2-22 15,-2 1 0-15,1 0-30 16,1 0-4-16,0 0-9 16,0 0-2-16,30 0-5 15,25 0 7-15,34 4 2 16,26 0 11-16,16-3-13 15,4-1-8-15,-10 0-75 16,-18-5-222-16,-29-16-529 0</inkml:trace>
  <inkml:trace contextRef="#ctx0" brushRef="#br2" timeOffset="167617.0583">21225 8436 534 0,'0'0'39'16,"0"0"-23"-16,0 0 18 15,0 0-15-15,0 0-19 16,0 0 0-16,0 0 2 16,-45-9-1-16,33 9-1 0,3 1 0 15,0 3 1-15,-1 0-5 16,2-1-10-16,-1 2-70 15,0 0-96-15,-1 4-79 16</inkml:trace>
  <inkml:trace contextRef="#ctx0" brushRef="#br2" timeOffset="167780.9829">20918 8715 233 0,'0'0'0'0,"0"0"-21"15,0 0-137-15</inkml:trace>
  <inkml:trace contextRef="#ctx0" brushRef="#br2" timeOffset="168232.8136">20919 9347 318 0,'0'0'127'0,"0"0"-58"15,0 0-24-15,0 0 2 16,0 0-37-16,0 0 2 16,24 67-5-16,-17-58-7 15,-1 1 2-15,5-1-2 16,-4-1-9-16,2-1-92 15,1 0-134-15</inkml:trace>
  <inkml:trace contextRef="#ctx0" brushRef="#br2" timeOffset="168420.8629">21135 9595 587 0,'0'0'41'16,"0"0"-25"-16,0 0-5 16,0 0-10-16,0 0-1 15,0 0-33-15,54 49-65 16,-42-42-165-16</inkml:trace>
  <inkml:trace contextRef="#ctx0" brushRef="#br2" timeOffset="168607.8177">21428 9676 650 0,'0'0'43'0,"0"0"36"16,0 0-1-16,0 0-38 16,0 0-29-16,0 0-11 15,73 0 0-15,-57 0-31 16,2-2-78-16,0-2-39 15,0-1-112-15</inkml:trace>
  <inkml:trace contextRef="#ctx0" brushRef="#br2" timeOffset="168762.7209">21727 9590 204 0,'0'0'474'0,"0"0"-428"16,0 0 16-16,0 0 11 15,0 0-62-15,0 0-11 16,51-33-54-16,-40 26-63 16,2 1-160-16</inkml:trace>
  <inkml:trace contextRef="#ctx0" brushRef="#br2" timeOffset="168990.5809">22006 9336 777 0,'0'0'56'0,"0"0"-41"16,0 0 34-16,0 0-35 16,0 0-14-16,0 0-6 15,51-87-26-15,-47 75-20 16,-1-2 2-16,2-2-22 15,-3 0-47-15,-2-1-157 16</inkml:trace>
  <inkml:trace contextRef="#ctx0" brushRef="#br2" timeOffset="169169.4688">22053 9000 620 0,'0'0'47'16,"0"0"-2"-16,0 0 60 0,0 0-22 15,0 0-41-15,0 0-18 16,-42-39-11-16,39 30-10 16,3-3-3-16,0-1-36 15,0-1-36-15,0-2-66 16,3 0-64-16</inkml:trace>
  <inkml:trace contextRef="#ctx0" brushRef="#br2" timeOffset="169356.3535">21944 8741 704 0,'0'0'6'0,"0"0"1"16,0 0 12-16,0 0-16 16,0 0-3-16,-20-82-40 15,20 66-32-15,-1 2-31 16,-2 5-17-16,-3-1 16 15,1 3-182-15</inkml:trace>
  <inkml:trace contextRef="#ctx0" brushRef="#br2" timeOffset="169505.2616">21830 8557 535 0,'0'0'64'15,"0"0"6"-15,0 0-43 0,0 0 17 16,0 0-20-16,0 0-24 15,-34-67-9-15,31 58-36 16,-1-2-152-16,-3-1-168 16</inkml:trace>
  <inkml:trace contextRef="#ctx0" brushRef="#br2" timeOffset="169844.0693">21459 8332 503 0,'0'0'59'16,"0"0"-11"-16,0 0 31 15,0 0-26-15,0 0-37 16,0 0-14-16,-49-3-4 16,43 3-23-16,0 0-36 15,0 0-18-15,-1 0-32 0,2 0 24 16,-1 0-92-16</inkml:trace>
  <inkml:trace contextRef="#ctx0" brushRef="#br2" timeOffset="170056.2138">21285 8329 486 0,'0'0'46'0,"0"0"-20"16,0 0 65-16,0 0-29 15,0 0-32-15,0 0-27 16,-65 10-3-16,59-5 0 15,0-2-10-15,1-1-17 16,0-2-114-16,1 0-336 0</inkml:trace>
  <inkml:trace contextRef="#ctx0" brushRef="#br2" timeOffset="170204.1135">21028 8456 580 0,'0'0'20'0,"0"0"11"16,0 0 22-16,0 0-33 15,0 0-20-15,0 0 2 16,-63 36-2-16,58-28-9 0,0 0 4 16,0 0-36-1,2 4-51-15,0-4-83 0</inkml:trace>
  <inkml:trace contextRef="#ctx0" brushRef="#br2" timeOffset="170404.9883">20836 8686 607 0,'0'0'75'15,"0"0"-53"-15,0 0 31 16,0 0-10-16,0 0-34 15,0 0-9-15,-19 77 1 16,19-65-1-16,0-2-22 16,0-1-45-16,0 1-29 0,0-3-90 15,0 3-234 1</inkml:trace>
  <inkml:trace contextRef="#ctx0" brushRef="#br2" timeOffset="170572.8879">20770 9028 515 0,'0'0'148'16,"0"0"-90"-16,0 0 10 15,0 0 13-15,0 0-68 16,1 73-13-16,14-60-15 16,0 1-121-16,1-2-3 0,-3 5-422 15</inkml:trace>
  <inkml:trace contextRef="#ctx0" brushRef="#br2" timeOffset="170712.7973">20846 9399 502 0,'0'0'160'16,"0"0"-119"-16,0 0-35 15,0 0-4-15,0 0-2 16,0 0-200-16</inkml:trace>
  <inkml:trace contextRef="#ctx0" brushRef="#br2" timeOffset="176614.9398">18450 11180 1354 0,'0'0'14'0,"0"0"0"0,0 0 61 16,0 0 44-16,0 0-34 15,0 0-77-15,-98-20-8 16,74 64-6-16,3 5 6 16,9 5 0-16,12-3 4 15,0-4-8-15,23-10 4 16,14-11 0-16,5-14 2 15,0-12-1-15,-1 0 4 16,-8-29 1-16,-9-11 8 16,-14-10 7-16,-10-6 44 15,-1-3 3-15,-24 5-5 16,-5 9-30-16,1 13 3 16,4 14-13-16,5 11-15 15,1 7-8-15,-1 17-11 0,0 22-7 16,1 13-41-16,13 10-119 15,6-4-87-15,15-9-171 16</inkml:trace>
  <inkml:trace contextRef="#ctx0" brushRef="#br2" timeOffset="176814.9883">18861 11369 1448 0,'0'0'94'15,"0"0"-70"-15,0 0 118 16,0 0-83-16,0 0-59 0,0 0-30 16,3 32 30-16,2 6 0 15,1-1-2-15,1 1-113 16,0-9-94-16,-2-12-192 16,-5-9-478-16</inkml:trace>
  <inkml:trace contextRef="#ctx0" brushRef="#br2" timeOffset="177102.8071">19154 11196 1157 0,'0'0'352'16,"0"0"-303"-16,0 0 62 0,0 0-37 16,0 0-74-16,0 0-15 15,-7 47 8-15,10-10 7 16,18-6-4-16,4-7-91 15,5-12 19-15,-1-12 31 16,-7 0 44-16,-5-17 1 16,-9-13 35-16,-5-5 51 15,-3-1 51-15,0 4-83 16,-7 7-29-16,-7 7 8 16,2 7-33-16,-1 11-1 15,-1 0-62-15,5 10-136 16,8 13-86-16,1-3-219 15,12-9-246-15</inkml:trace>
  <inkml:trace contextRef="#ctx0" brushRef="#br2" timeOffset="177266.7063">19463 11104 1315 0,'0'0'212'16,"0"0"-121"-16,55-81 65 16,-23 75-82-16,7 6-59 15,7 22-15-15,2 27-1 16,-4 17-5-16,-12 15 4 15,-17 5-14-15,-15 4-118 16,-19-1-78-16,-34-10-88 16,-22-15-181-16</inkml:trace>
  <inkml:trace contextRef="#ctx0" brushRef="#br2" timeOffset="177441.5974">18134 11098 1622 0,'0'0'0'0,"-104"131"-20"15,74-25 17-15,28 20 2 16,26 3 1-16,59-7-3 16,40-24-160-16,37-36-289 15</inkml:trace>
  <inkml:trace contextRef="#ctx0" brushRef="#br2" timeOffset="178484.9756">20300 11189 991 0,'0'0'475'0,"0"0"-454"16,0 0 41-16,0 0 67 16,0 0-108-16,0 0-21 15,39-4-6-15,10 36 6 16,10 4 2-16,4 7-1 0,-3-1 6 16,-5 0-7-1,-6-3 0-15,-13-5-33 0,-12-9-95 16,-13-9-67-16,-11-10-146 15,-2-6-256-15</inkml:trace>
  <inkml:trace contextRef="#ctx0" brushRef="#br2" timeOffset="178677.8573">20665 11185 1130 0,'0'0'166'0,"0"0"-16"15,0 0 28-15,0 0-56 16,0 0-73-16,0 0-49 0,-34-25-16 15,13 66 11 1,-7 10 4-16,-2 0 1 0,0-2 0 16,5-3-2-16,1-2-1 15,6-8-110-15,5-7-56 16,7-13-152-16,6-10-212 16</inkml:trace>
  <inkml:trace contextRef="#ctx0" brushRef="#br2" timeOffset="179092.6495">20973 11206 508 0,'0'0'767'0,"0"0"-731"15,86-53 3-15,-39 44 20 16,0 8-50-16,-6 1-9 15,-10 1-4-15,-12 15 3 16,-14 3-8-16,-5 4 8 16,-8 4 1-16,-20 4 8 15,-8-5-2-15,-3-4 8 16,2-5-1-16,7-7 17 16,12-3 0-16,8-5 14 15,8-2-19-15,2 0-10 16,5 0-1-16,22-2-8 15,7-2-6-15,8 4 0 0,0 0-6 16,-8 13 0 0,-4 12 5-16,-8 6-7 0,-10 1 8 15,-10 2-2-15,-2-3 4 16,-17-4-2-16,-19-3 1 16,-11-6 5-16,-7-9-6 15,4-9 0-15,7-3-118 16,14-21-263-16</inkml:trace>
  <inkml:trace contextRef="#ctx0" brushRef="#br2" timeOffset="179787.2158">22454 11378 1333 0,'0'0'116'16,"0"0"-77"-16,0 0 115 15,0 0-47-15,0 0-69 16,0 0-11-16,-27-39-15 16,28 38-8-16,16-2-4 15,11-2-1-15,12 2 1 16,11 0 1-16,11 1-1 15,6 2 6-15,7 0-5 0,2-1-1 16,-7 1 1 0,-4-3-1-16,-11 0-89 0,-18-4-130 15,-17-3-162-15,-20-3-437 16</inkml:trace>
  <inkml:trace contextRef="#ctx0" brushRef="#br2" timeOffset="180065.0408">22909 11189 1288 0,'0'0'158'16,"0"0"-42"-16,0 0 70 16,0 0-105-16,0 0-64 15,0 0-17-15,36-58-4 16,-5 58-6-16,8 15 7 0,4 4 0 16,-3 1-5-1,-2-3 7-15,-10-4-10 0,-12-6 6 16,-11-3 2-16,-5-1 6 15,0-2 1-15,0 8 7 16,-18 5-10-16,-7 10 5 16,-2 10-6-16,-3 6 0 15,9 3-4-15,3 2 4 16,3 2-2-16,5-2-78 16,-1-9-159-16,-2-14-332 15</inkml:trace>
  <inkml:trace contextRef="#ctx0" brushRef="#br2" timeOffset="180636.6875">24165 11134 1700 0,'0'0'53'15,"0"0"-47"-15,-81-22 23 16,60 36 18-16,5 19-47 15,8 10-2-15,8 8 1 0,21-3 1 16,29-8-2-16,12-10-10 16,7-18-75-16,-11-12-6 15,-13 0 72-15,-20-29 21 16,-17-10 39-16,-8-8 79 16,-8-4-25-16,-20 2-34 15,-4 7-44-15,-1 13-5 16,4 10-10-16,2 17-13 15,3 2-14-15,9 28-125 16,8 16-84-16,7 9-150 16,16 1-288-16</inkml:trace>
  <inkml:trace contextRef="#ctx0" brushRef="#br2" timeOffset="180808.5795">24585 11335 252 0,'0'0'1250'15,"0"0"-1196"-15,0 0 101 16,0 0-62-16,0 0-93 16,0 0-24-16,2 26 18 15,-2 10 0-15,0 2-54 16,0-2-125-16,1-13-142 16,2-10-294-16</inkml:trace>
  <inkml:trace contextRef="#ctx0" brushRef="#br2" timeOffset="181204.3353">24870 11174 1020 0,'0'0'11'16,"0"0"-7"-16,0 0 36 15,0 0-20-15,0 0-20 16,0 0-6-16,0-23 1 16,0 23-10-16,0 0 0 15,0 0 15-15,0 3 0 16,0 2 1-16,0-2-1 16,0-3 0-16,0 1 0 0,0-1 1 15,0 0-1 1,0 0 24-16,0 0 23 0,0 0-1 15,0 0-23-15,0 0-19 16,0 0 2-16,0 0-6 16,0 0-3-16,0 0-3 15,0 0-19-15,0 0-7 16,2 0 18-16,2 0-24 16,2 0-28-16,-1 0-14 15,-5-1-33-15,0-1-100 16</inkml:trace>
  <inkml:trace contextRef="#ctx0" brushRef="#br2" timeOffset="181288.2821">24870 11174 593 0</inkml:trace>
  <inkml:trace contextRef="#ctx0" brushRef="#br2" timeOffset="181527.1337">24870 11174 593 0,'17'-17'111'0,"-14"7"-5"0,0 0 63 0,0 0-6 15,0 5-9-15,-3 2-14 16,0 2-17-16,0 1-32 15,0 0-74-15,-2 19-17 16,-5 15-10-16,1 6 10 16,6 4 2-16,0-6-2 15,25-6 0-15,14-10 0 16,6-14-6-16,-1-8 3 0,-3-3 3 16,-12-22 15-1,-8-6 12-15,-10-5 69 0,-10-3-14 16,-1 3-28-16,-6 4-30 15,-18 8-20-15,-7 10-4 16,-6 14-30-16,-2 0-70 16,3 25-141-16,20 6-157 15,16-2-273-15</inkml:trace>
  <inkml:trace contextRef="#ctx0" brushRef="#br2" timeOffset="181724.012">25286 11067 1187 0,'0'0'446'16,"0"0"-337"-16,52-81 21 0,-22 80-82 16,11 5-43-16,2 32-5 15,3 20-7-15,-8 16 6 16,-16 11-2-16,-19 5-71 16,-11 5-63-16,-39-3-68 15,-22-8-5-15,-16-14 16 16,-12-23-181-16,-3-24 48 15</inkml:trace>
  <inkml:trace contextRef="#ctx0" brushRef="#br2" timeOffset="181886.9107">23898 11153 1489 0,'0'0'13'0,"-76"169"-10"15,80-41 2-15,60 11 6 16,45-6-11-16,25-21-257 16,17-30-728-16</inkml:trace>
  <inkml:trace contextRef="#ctx0" brushRef="#br2" timeOffset="184484.298">18580 12677 1538 0,'0'0'16'16,"0"0"31"-16,0 0 119 16,-80-50-150-16,63 80-16 0,0 15-8 15,6 6 6-15,11-1-4 16,1-12 5-16,32-12-8 15,6-14-42-15,4-12 8 16,-7-7 43-16,-9-27 13 16,-10-13 10-16,-10-8 30 15,-7-4 23-15,0 3-40 16,-12 8-3-16,-3 12-6 16,2 14-22-16,2 11-5 15,3 11-3-15,-3 4-10 16,-3 28-62-16,1 18-135 15,9 11-95-15,4-3-210 0</inkml:trace>
  <inkml:trace contextRef="#ctx0" brushRef="#br2" timeOffset="184674.1808">18925 12743 1331 0,'0'0'102'0,"0"0"0"16,0 0 51-16,0 0-81 15,0 0-72-15,0 0-21 16,22 17 10-16,-16 32 11 16,0 4 2-16,-2-4-2 15,2-2-39-15,1-8-110 16,0-14-126-16,2-16-208 0</inkml:trace>
  <inkml:trace contextRef="#ctx0" brushRef="#br2" timeOffset="184892.0456">19210 12610 1244 0,'0'0'185'16,"0"0"-116"-16,0 0 121 15,-8-77-64-15,8 76-84 16,0 1-42-16,0 0-5 16,0 10-23-16,0 10 24 15,5 6 1-15,-1 7 6 16,1 2-6-16,-4 5 3 0,2-3-9 15,0-1-63 1,3-5-54-16,1-12-43 0,2-5-156 16,2-14-412-16</inkml:trace>
  <inkml:trace contextRef="#ctx0" brushRef="#br2" timeOffset="185063.9389">19405 12586 1202 0,'0'0'287'15,"0"0"-244"-15,0 0 44 16,116-38-30-16,-65 64-53 16,0 21-4-16,-3 16 0 15,-16 8-12-15,-15 4 11 16,-17-5-64-16,-24-5-110 16,-30-11-98-16,-22-15-141 0</inkml:trace>
  <inkml:trace contextRef="#ctx0" brushRef="#br2" timeOffset="185242.8289">18228 12562 1353 0,'0'0'178'16,"0"0"-177"-16,-92 61 10 15,83 28-11-15,9 23 10 16,25 14-9-16,33-6-1 15,24-11-1-15,20-24-257 0,12-28-312 16</inkml:trace>
  <inkml:trace contextRef="#ctx0" brushRef="#br2" timeOffset="185476.6836">20103 12715 1644 0,'0'0'188'15,"0"0"-163"-15,0 0 39 16,0 0-58-16,94 6-6 16,-19 33-2-16,1 6-5 15,-3 0 6-15,-11-2-120 0,-15-5-126 16,-22-10-104-16,-25-12-321 15</inkml:trace>
  <inkml:trace contextRef="#ctx0" brushRef="#br2" timeOffset="185648.0882">20416 12709 1402 0,'0'0'171'0,"0"0"-23"15,0 0 9-15,0 0-89 16,0 0-68-16,0 0-18 15,-38 42 14-15,-6 29 4 16,-9 7-5-16,-2 2-12 0,8-9-198 16,16-12-194-16,16-22-449 15</inkml:trace>
  <inkml:trace contextRef="#ctx0" brushRef="#br2" timeOffset="186007.4529">20736 12663 1434 0,'0'0'145'0,"0"0"-141"15,92-67 23-15,-53 67-27 16,-5 0-2-16,-4 21 2 16,-12 13-10-16,-11 8-14 0,-7 3 13 15,-10 1-8-15,-21-6-1 16,-5-5 8-16,-2-11 12 15,10-9 9-15,12-5-4 16,10-10 7-16,6 0 29 16,1 0-2-16,23 0-20 15,10-3-19-15,10 3-16 16,5 0 13-16,-4 15-5 16,-7 12-4-16,-11 2 11 15,-18 4-19-15,-9 1 16 16,-13-4-2-16,-18-4 6 15,-5-7 4-15,-5-9-4 0,-2-10-7 16,1 0-177-16,0-16-379 16</inkml:trace>
  <inkml:trace contextRef="#ctx0" brushRef="#br2" timeOffset="186625.0963">22373 12775 1382 0,'0'0'96'0,"0"0"-23"16,0 0 94-16,0 0-93 15,0 0-50-15,0 0-5 16,54-22-16-16,-5 15-1 16,24 0 0-16,14 0-2 0,5 1 0 15,2-4 2-15,-6 1-2 16,-12-2-8-16,-11-2-197 15,-21 1-39-15,-22-5-130 16,-20 5-296-16</inkml:trace>
  <inkml:trace contextRef="#ctx0" brushRef="#br2" timeOffset="186846.9583">22990 12574 1116 0,'0'0'176'0,"0"0"-10"16,0 0 3-16,0 0-33 15,0 0-61-15,0 0-43 16,-63-41-32-16,84 41-18 15,13 14 17-15,13 3 1 0,6 6 0 16,1-3-2-16,-7-2-4 16,-13-3-9-16,-11-1 15 15,-17 0-1-15,-6 6 0 16,-19 11 1-16,-19 13 2 16,-11 9-1-16,-2 2 1 15,2 5-2-15,12-2-46 16,11-10-365-16,16-10-844 15</inkml:trace>
  <inkml:trace contextRef="#ctx0" brushRef="#br2" timeOffset="187440.4351">24357 12610 1575 0,'0'0'11'15,"0"0"-11"-15,0 0-11 16,-43 123 11-16,43-66-1 16,22-9 2-16,23-12-3 0,16-17-67 15,5-18-6-15,-6-2 10 16,-14-28 65-16,-20-16 9 15,-17-8 128-15,-9-8 25 16,-12 2-53-16,-21 6-50 16,-6 16-45-16,-3 17 10 15,-7 20-24-15,-2 7-7 16,-2 33 5-16,12 19-144 16,21 8-92-16,20-4-361 15</inkml:trace>
  <inkml:trace contextRef="#ctx0" brushRef="#br2" timeOffset="187605.3338">24948 12787 1628 0,'0'0'150'0,"0"0"-135"16,0 0 19-16,0 0-28 15,0 0-6-15,0 0 0 16,0 113-2-16,0-63-183 15,0-13-229-15</inkml:trace>
  <inkml:trace contextRef="#ctx0" brushRef="#br2" timeOffset="187957.1167">25246 12526 1475 0,'0'0'71'0,"0"0"13"15,0 0-7-15,94-44-77 0,-63 54-10 16,-2 16-3-16,-11 10 3 16,-11 3-41-16,-7 2-18 15,-10-4 22-15,-19-12-1 16,-3-9 48-16,0-12 2 16,10-4 7-16,7 0 16 15,10-1 10-15,5-12 24 16,2-1-58-16,25 8-1 15,10 3-9-15,7 3 3 16,2 8 0-16,-3 17 4 0,-12 4-3 16,-10 5 5-16,-15 4-2 15,-6-4-4-15,-21-1 5 16,-21-3-1-16,-7-9 1 16,-5-8-1-16,4-12-166 15,9-1-191-15,18-25-419 16</inkml:trace>
  <inkml:trace contextRef="#ctx0" brushRef="#br2" timeOffset="188139.0025">25655 12495 1232 0,'0'0'84'16,"0"0"6"-16,88 34-31 0,-54 10-41 15,-4 13-12-15,-8 9-4 16,-16 7-4-16,-6 0 1 15,-31-2-10-15,-30-1-69 16,-18-10-126-16,-9-11-61 16,-11-15-33-16</inkml:trace>
  <inkml:trace contextRef="#ctx0" brushRef="#br2" timeOffset="188340.8771">23873 12515 1649 0,'0'0'133'0,"0"0"-133"15,-29 81-31-15,29 13 31 16,9 21 0-16,21 13 0 16,12-8-1-16,22-18-36 15,18-18-155-15,10-30-50 16,8-33-128-16</inkml:trace>
  <inkml:trace contextRef="#ctx0" brushRef="#br2" timeOffset="189405.9493">18655 14505 1315 0,'0'0'27'0,"0"0"10"16,0 0 67-16,0 0-4 15,0 0-73-15,0 0-27 16,0 0-20-16,-43-20 19 16,46 42-12-16,13 0 13 15,0-6 0-15,2-4-39 16,-6-7 28-16,-6-4 1 16,-2-1 10-16,-4 0 23 15,0 0-8-15,0-8-4 16,-7-2-11-16,0 4 0 0,2 0-6 15,2 2 6 1,3 1-6-16,0 3-42 0,0 0-101 16,0 0-75-16,0 0-151 15,2 0-18-15</inkml:trace>
  <inkml:trace contextRef="#ctx0" brushRef="#br2" timeOffset="189705.2699">18655 14505 726 0,'57'-2'130'15,"-65"-12"4"-15,2 3 30 16,1 2-15-16,4 6-77 16,-2 1-3-16,1 2-43 15,-5 2-26-15,-2 19-10 16,-1 14 8-16,-2 4 2 16,7 1 6-16,5 2-6 0,12-3 0 15,21-6-1-15,10-5 3 16,6-10 1-16,1-11-3 15,-6-7-22-15,-9-11 20 16,-10-17 2-16,-14-12 13 16,-11-6 12-16,0-5 33 15,-14 2 4-15,-11 6-46 16,-7 11-16-16,-2 14-3 16,-4 18-60-16,-3 2-120 15,2 29-147-15,9 6-300 16</inkml:trace>
  <inkml:trace contextRef="#ctx0" brushRef="#br2" timeOffset="189983.1049">19308 14737 1303 0,'0'0'99'0,"0"0"-86"16,0 0 69-16,0 0-77 16,0 0-3-16,0 0-4 15,5 82 4-15,5-48 1 0,0 0-3 16,6-5-1-16,-2-9-208 15,0-11-309-15</inkml:trace>
  <inkml:trace contextRef="#ctx0" brushRef="#br2" timeOffset="190222.3579">19567 14570 1502 0,'0'0'46'0,"0"0"51"16,0 0-13-16,94-70-84 15,-49 70-18-15,-2 22 8 16,-8 15-6-16,-15 8-29 0,-16 2 1 16,-4 0 25-16,-21-6 11 15,-7-4 7-15,5-8 2 16,10-5 3-16,11-6-4 16,5-7 0-16,33-6 5 15,21-5-5-15,13-8-85 16,3-18-218-16,-12-9-172 15</inkml:trace>
  <inkml:trace contextRef="#ctx0" brushRef="#br2" timeOffset="190386.2552">20108 14568 229 0,'0'0'870'15,"0"0"-714"-15,-35-78 71 16,31 66-46-16,4 7-65 16,7 5-106-16,25 6-10 0,15 21-7 15,8 12 6 1,-5 14-3-16,-12 8-5 0,-19 9-6 15,-19 1-98-15,-23 1 23 16,-41-5-91-16,-21-13-105 16,-16-19-205-16</inkml:trace>
  <inkml:trace contextRef="#ctx0" brushRef="#br2" timeOffset="190553.1522">18651 14626 1368 0,'-83'45'1'16,"19"30"6"-16,27 20-5 0,37 14-2 15,28 6-4-15,54-10 4 16,34-20-159-16,23-25-251 16</inkml:trace>
  <inkml:trace contextRef="#ctx0" brushRef="#br2" timeOffset="191077.3799">20892 14428 1317 0,'0'0'192'16,"0"0"-180"-16,0 0-3 16,103-6 8-16,-36 41-11 15,8 10-4-15,1 7 1 16,-11 3-2-16,-9-2-2 16,-16-7 1-16,-16-11-172 0,-20-15-152 15,-4-17-480-15</inkml:trace>
  <inkml:trace contextRef="#ctx0" brushRef="#br2" timeOffset="191244.2785">21252 14380 1331 0,'0'0'135'0,"0"0"-69"16,0 0 100-16,0 0-141 16,0 0-25-16,0 0-10 15,3 88 10-15,-30-16 2 16,-6 3-2-16,-3-6-12 15,8-10-161-15,14-16-83 0,14-22-167 16</inkml:trace>
  <inkml:trace contextRef="#ctx0" brushRef="#br2" timeOffset="191595.06">21693 14350 1280 0,'0'0'78'0,"0"0"32"15,0 0-53-15,112-63-55 16,-67 65-4-16,-3 23-3 16,-10 8 5-16,-14 11-3 15,-18 1-9-15,-9-2 7 16,-35-2-7-16,-12-7 4 16,0-10 8-16,8-11 1 15,17-8 3-15,17-5 16 0,14 0 17 16,14-5 16-16,26-7-53 15,18 5-12-15,11 7 11 16,-3 0-16-16,-8 19-10 16,-12 8 20-16,-18 7-5 15,-19 2 7-15,-9-1 2 16,-22-4 0-16,-25-5 3 16,-11-9 5-16,-4-7-2 15,5-9-2-15,9-1-1 16,13-8-180-16,11-15-447 0</inkml:trace>
  <inkml:trace contextRef="#ctx0" brushRef="#br2" timeOffset="192038.293">22907 14558 1463 0,'0'0'53'0,"0"0"45"15,0 0 86-15,0 0-128 16,0 0-50-16,0 0-6 15,103-35-2-15,-12 35 2 0,16 0 4 16,3 0-4-16,-5 0-4 16,-12 0-36-16,-18 0-146 15,-23-3-43-15,-27-8-283 16</inkml:trace>
  <inkml:trace contextRef="#ctx0" brushRef="#br2" timeOffset="192211.188">23532 14364 410 0,'0'0'803'0,"0"0"-702"16,0 0 11-16,0 0-48 16,0 0-43-16,0 0-8 15,82 52 6-15,-67-13-15 0,-4 6-2 16,-11-2 1-16,0 5-2 16,-12-5-2-16,-15-3-11 15,-6-7-170-15,-3-13-228 16</inkml:trace>
  <inkml:trace contextRef="#ctx0" brushRef="#br2" timeOffset="192690.3953">24640 14154 1502 0,'0'0'67'0,"0"0"-43"15,-99-4 112-15,61 41-93 0,6 14-43 16,8 8 0-16,22 3-5 16,12-4-5-16,40-12 10 15,21-16-16-15,6-18-79 16,-6-12 39-16,-11-16 40 15,-13-19 16-15,-18-14 5 16,-19-6 20-16,-10-5 73 16,-13 2-49-16,-19 11-7 15,-3 18-36-15,-2 19-6 16,2 10-10-16,7 30-119 16,11 13-179-16,16 6-255 15</inkml:trace>
  <inkml:trace contextRef="#ctx0" brushRef="#br2" timeOffset="192855.7575">25213 14383 1562 0,'0'0'105'16,"0"0"-74"-16,0 0 49 16,0 0-80-16,0 0 1 15,8 93-4-15,4-47 3 16,5-6-42-16,7-10-301 15,-3-18-355-15</inkml:trace>
  <inkml:trace contextRef="#ctx0" brushRef="#br2" timeOffset="193124.5924">25449 14059 851 0,'0'0'697'15,"0"0"-643"-15,0 0 124 16,0 0-123-16,0 0-55 0,0 0-32 15,-12 73 32-15,20 2 0 16,20-3-73-16,9-13-74 16,8-17-33-16,-3-21-3 15,-6-17 115-15,-13-4 68 16,-11-26 34-16,-10-6 167 16,-2-1-42-16,-14 5 5 15,-14 11-81-15,-8 14-53 16,-4 3-30-16,-8 23 0 0,6 15-13 15,12 10-7 1,23-3-250-16,7-4-125 0</inkml:trace>
  <inkml:trace contextRef="#ctx0" brushRef="#br2" timeOffset="193322.4678">25906 13991 1591 0,'0'0'138'15,"0"0"-1"-15,0 0-78 16,0 0-56-16,81 20-3 16,-35 52-4-16,-4 13-4 15,-9 9 8-15,-22 2-12 16,-11-6-87-16,-31-4-123 0,-29-8 49 16,-18-16-60-16,-16-18-220 15</inkml:trace>
  <inkml:trace contextRef="#ctx0" brushRef="#br2" timeOffset="193477.3748">24505 14195 622 0,'-58'77'687'15,"23"31"-687"-15,31 21-7 16,26 7 7-16,56-1-5 15,35-11-422-15</inkml:trace>
  <inkml:trace contextRef="#ctx0" brushRef="#br2" timeOffset="197548.8859">27771 11403 481 0,'0'0'547'16,"0"0"-487"-16,0 0 9 15,0 0 47-15,-20-76 24 0,20 70-54 16,0 3-13-16,0 3-6 16,0 0-37-16,0 0-26 15,0 7-4-15,0 12-1 16,3 5 1-16,4 6 2 15,-3 3 7-15,1 1-7 16,-1 1-2-16,1-2 2 16,1-4-1-16,1-2-2 15,-1-12-100-15,3-4-134 16,6-8-98-16,6-3-39 16</inkml:trace>
  <inkml:trace contextRef="#ctx0" brushRef="#br2" timeOffset="197693.7954">27997 11578 342 0,'0'0'376'0,"0"0"-206"15,0 0 14 1,0 0-48-16,0 0-43 0,0 0-78 16,34 30 4-16,-34 6-2 15,-1 5-12-15,-5 0 3 16,-2-2-8-16,3-3-31 16,4-15-344-16,1-14-454 15</inkml:trace>
  <inkml:trace contextRef="#ctx0" brushRef="#br2" timeOffset="197963.6279">28267 11478 833 0,'0'0'688'0,"0"0"-630"16,0 0-22-16,0 0-31 0,0 0-5 16,0 0-10-1,11 98 10-15,6-49 0 0,5-12-3 16,8-10 1-16,0-15-18 15,-3-12-11-15,-8-2 24 16,-4-25 7-16,-7-10 13 16,-8-9 8-16,0-3 22 15,-8 6 7-15,-16 6-25 16,-1 10-23-16,-2 9-2 16,4 11-14-16,4 7-18 15,7 10-174-15,10 17-146 16,2 4-318-16</inkml:trace>
  <inkml:trace contextRef="#ctx0" brushRef="#br2" timeOffset="198164.5033">28629 11318 1440 0,'0'0'85'0,"0"0"-40"15,0 0 78-15,0 0-67 16,0 0-56-16,104 1-14 15,-71 74 13-15,-10 20 2 16,-15 11-3-16,-8 1-1 16,-34-5-23-16,-27-13-115 15,-18-16-48-15,-13-20-69 0,-14-24-188 16</inkml:trace>
  <inkml:trace contextRef="#ctx0" brushRef="#br2" timeOffset="198328.4021">27436 11458 1530 0,'0'0'0'15,"-69"76"0"-15,54 0-4 16,15 15-3-16,39 9 6 16,35 3 1-16,27-2-8 15,19-21-224-15,7-28-251 16</inkml:trace>
  <inkml:trace contextRef="#ctx0" brushRef="#br2" timeOffset="198527.2784">29200 11500 1620 0,'0'0'64'0,"0"0"-64"16,88-15-9-16,-27 51 9 15,13 18-2-15,-3 11-2 16,-8 0-4-16,-14-2-48 16,-17-13-142-16,-18-15-171 15,-14-19-551-15</inkml:trace>
  <inkml:trace contextRef="#ctx0" brushRef="#br2" timeOffset="198668.1907">29566 11578 566 0,'0'0'814'15,"0"0"-711"-15,0 0-32 16,0 0-46-16,0 0-25 16,-91 74 0-16,50-8 0 15,0 4-7-15,0-3-152 16,12-13-315-16</inkml:trace>
  <inkml:trace contextRef="#ctx0" brushRef="#br2" timeOffset="199058.9499">29800 11501 1410 0,'0'0'55'0,"43"-73"-33"16,-10 58 34-16,3 10-47 16,1 5-9-16,-9 17-7 15,-8 12 3-15,-11 11-19 16,-9 6 22-16,0-1-5 15,-12-5 6-15,-12-8-5 16,-4-10 8-16,5-8-3 16,2-9 6-16,9-2-6 15,8-3 21-15,4 0-1 0,0-5 15 16,18-9-35-16,9 4-1 16,6 9-6-16,2 1-4 15,3 10 6-15,-5 14 1 16,-7 7 0-16,-9 4 2 15,-14 1 0-15,-3 0-1 16,-21-3 3-16,-15-5 0 16,-6-9 4-16,-1-6 6 15,3-10-10-15,5-3 0 16,12-9-14-16,15-18-306 16,8-7-403-16</inkml:trace>
  <inkml:trace contextRef="#ctx0" brushRef="#br2" timeOffset="199200.8609">30376 11564 1138 0,'0'0'409'0,"0"0"-379"16,0 0 4-16,107-43-34 16,-52 43-9-16,3 0-124 15,-7 12-263-15</inkml:trace>
  <inkml:trace contextRef="#ctx0" brushRef="#br2" timeOffset="199334.7773">30468 11805 1081 0,'0'0'218'0,"0"0"-177"16,0 0 71-16,97-3-22 0,-31-9-80 16,7-3-10-16,-5 1-6 15,-15 4-201-15,-18 2-257 16</inkml:trace>
  <inkml:trace contextRef="#ctx0" brushRef="#br2" timeOffset="200445.0883">31442 11425 1212 0,'0'0'106'0,"0"0"-76"16,0-74 96-16,2 51-34 16,13 5-71-16,7 4-21 15,5 7-6-15,3 7 0 16,-5 0-2-16,-5 25 8 15,-7 5-11-15,-10 9 8 0,-3 3 1 16,0-2 0-16,-12-8 2 16,-3-3 0-16,3-9 0 15,-1-8 5-15,7-6-1 16,3-5-2-16,3-1-1 16,0 0 1-16,0 0 7 15,1 0-8-15,18-5-1 16,4 3-15-16,2 2 4 15,1 0 9-15,-6 15 2 16,-6 10-10-16,-8 7 7 16,-6 0 2-16,0 4 1 15,-17-5 5-15,-9-5-3 0,-6-4-2 16,1-7 0-16,4-6-25 16,8-9-182-16,13 0-206 15</inkml:trace>
  <inkml:trace contextRef="#ctx0" brushRef="#br2" timeOffset="200609.9932">31876 11576 1311 0,'0'0'176'16,"0"0"-98"-16,0 0-34 16,0 0-44-16,0 0 0 15,-6 88 0-15,2-50 0 16,4-3 0-16,0-7-59 15,4-13-257-15,13-8-336 16</inkml:trace>
  <inkml:trace contextRef="#ctx0" brushRef="#br2" timeOffset="200864.8279">32137 11485 1348 0,'0'0'200'0,"0"0"-79"15,0 0 28-15,0 0-149 16,0 0-21-16,-12 77 17 15,12-18-1-15,5-4 4 16,22-10-138-16,7-20-15 16,0-17 6-16,-4-8 64 15,-10-19 84-15,-6-18 69 16,-6-13 88-16,-8-8-4 0,0 4-34 16,-3 3-76-16,-15 13-33 15,1 16-10-15,-3 15-6 16,5 7-37-16,0 18-192 15,6 15-68-15,9 2-223 16</inkml:trace>
  <inkml:trace contextRef="#ctx0" brushRef="#br2" timeOffset="201031.7277">32404 11419 331 0,'0'0'1019'0,"0"0"-861"15,67-72-20-15,-43 72-40 16,10 14-98-16,-2 28-2 15,-3 20 1-15,-9 16-1 0,-15 5-3 16,-5 1 1-16,-29-9-152 16,-20-10-103-16,-20-15-138 15,-13-17-158-15</inkml:trace>
  <inkml:trace contextRef="#ctx0" brushRef="#br2" timeOffset="201202.6178">31329 11389 1330 0,'0'0'50'15,"-81"104"-45"-15,62-15 8 0,19 11 3 16,27 8-7 0,44-7 0-16,31-12-9 0,19-18-114 15,1-28-345-15</inkml:trace>
  <inkml:trace contextRef="#ctx0" brushRef="#br2" timeOffset="201727.2919">29779 12839 1362 0,'0'0'97'0,"0"0"-67"16,0 0 62-16,0 0 5 16,0 0-82-16,0 0-15 15,-12-14-11-15,26 39 4 16,0 6-6-16,1 1-170 15,-1-4-253-15</inkml:trace>
  <inkml:trace contextRef="#ctx0" brushRef="#br2" timeOffset="201893.1892">29910 13421 1421 0,'0'0'70'15,"0"0"-70"-15,0 0-2 16,0 0-6-16,-12 91 7 16,12-47-190-16,2 4-256 15</inkml:trace>
  <inkml:trace contextRef="#ctx0" brushRef="#br2" timeOffset="202020.1104">29960 14050 474 0,'0'0'512'16,"0"0"-453"-16,0 0-59 16,0 0-224-16,0 0-322 15</inkml:trace>
  <inkml:trace contextRef="#ctx0" brushRef="#br2" timeOffset="202155.0292">30001 14292 1062 0,'0'0'165'0,"0"0"-50"16,0 0-6-16,0 0 2 0,0 0-111 16,0 0-89-16,-9-43-144 15,0 18-150-15</inkml:trace>
  <inkml:trace contextRef="#ctx0" brushRef="#br2" timeOffset="210008.1433">24753 10596 1041 0,'0'0'86'16,"0"0"-49"-16,0 0 78 15,0 0-17-15,0 0-62 16,0 0-18-16,0 0-17 16,0 0 7-16,26-18 4 15,-17 32 6-15,-4 1 13 16,-4 6-12-16,1 2 12 16,-2-3 0-16,1-2-27 0,2-6 2 15,5-5 1-15,6-4-7 16,15-3 22-16,8-5 40 15,14-19 16-15,3-7-35 16,-1-3-23-16,-1-1 0 16,-5 1-1-16,-6 3-5 15,-5 7 0-15,-6 4-2 16,-6 7-9-16,-6 5 7 16,-6 3-10-16,-8 5-2 15,-2 0 2-15,-2 0-8 16,0 0 5-16,0 0-3 15,0 10-22-15,0 6-48 16,0 4-106-16,0 1-59 0,0-1-194 16</inkml:trace>
  <inkml:trace contextRef="#ctx0" brushRef="#br2" timeOffset="210772.6691">25801 12286 951 0,'0'0'341'16,"0"0"-294"-16,0 0 79 16,46-73-6-16,-35 67-37 15,-8 5-46-15,0 1-17 16,-2 0-9-16,4 1-11 16,1 13 0-16,4 5 9 0,-1 1-6 15,-1-4 2-15,0-4 6 16,-3-4-4-16,1-4 6 15,0-2 10-15,4-2 4 16,11 0 9-16,9-17 1 16,13-8-13-16,10-8-16 15,6-3-6-15,2 2 4 16,-1 0-6-16,-6 9 3 16,-4 5 6-16,-6 4-7 15,-10 5 3-15,-12 6-5 16,-10 4 6-16,-5 1-11 15,-5 0 5-15,-2 0 0 16,0 0-7-16,0 0-12 0,0 3-86 16,-2 3-161-16,-15-5-177 15</inkml:trace>
  <inkml:trace contextRef="#ctx0" brushRef="#br2" timeOffset="211440.2556">26344 13846 1105 0,'0'0'309'16,"0"0"-286"-16,0 0 80 15,0 0-32-15,0 0-38 16,0 0-33-16,13 1 0 16,-9 21 4-16,-3-2 3 15,2-1 9-15,-3-8 4 0,0-5-20 16,3-4 11 0,3-2 3-16,13-1 39 0,18-21 25 15,20-13-37-15,15-2-31 16,2 1-2-16,-1 6-5 15,-10 10-1-15,-14 4-2 16,-12 9 1-16,-14 2 1 16,-11 3-2-16,-11 2-4 15,-1 0 3-15,0 0-12 16,0 5-4-16,-7 7-121 16,-5-7-164-16,1-5-274 15</inkml:trace>
  <inkml:trace contextRef="#ctx0" brushRef="#br2" timeOffset="212536.5739">32768 11151 1019 0,'0'0'166'16,"0"0"-119"-16,0 0 85 0,0 0 11 16,0 0-70-16,0 0-30 15,-6-39 12-15,6 39-30 16,0 0-7-16,0 0-6 16,0 0-10-16,0 0 2 15,0 0-4-15,0 5 0 16,0 7 4-16,0 5-4 15,5 0 7-15,2 2 1 16,2-1-6-16,0-4 6 16,3-2-2-16,-2-3-4 15,3-5 13-15,3-4-11 16,6 0 34-16,6 0-2 16,7-17-23-16,5-5 11 0,2-1-17 15,-2 2-1-15,-6 2 7 16,-7 5-8-1,-12 6 6-15,-5 3-11 0,-5 2 7 16,-5 3-15-16,0 0 6 16,0 0-19-16,0 0-93 15,0 12-178-15,0 1-167 16</inkml:trace>
  <inkml:trace contextRef="#ctx0" brushRef="#br2" timeOffset="227561.0532">25747 1618 539 0,'0'0'210'0,"0"0"-195"0,0 0 38 16,0 0 58-16,0 0-37 15,0 0-30-15,0 0 5 16,5-80 0-16,-5 68 7 16,0 1-4-16,0-4 8 15,0 0-15-15,-3 6-5 16,-6-3 8-16,-3 3-11 15,-5-2 0-15,1-2 8 16,1 4-3-16,3 1 0 16,-3 3-8-16,5 1-9 15,-6 4-8-15,2 0-14 16,-4 0-1-16,2 0-2 16,-2 9-6-16,4 2 6 0,1 0-5 15,2 4 1-15,0-3 3 16,5 2 1-16,3 4-1 15,3 1 1-15,0 5-17 16,16 0 15-16,17 0-5 16,10 0 7-16,12 0-6 15,5-2-11-15,-3 2-54 16,-9-2 11-16,-13 0-11 16,-17 0 9-16,-10 3 5 15,-8 0 55-15,-24 2 2 16,-21-3 8-16,-12-9 31 15,-2-6 42-15,8-9-7 0,9 0 2 16,26-30-3-16,16-19 3 16,42-19-76-16,29-21-11 15,16-12-37-15,2-12-104 16,-11 2-173-16,-30 15-195 16</inkml:trace>
  <inkml:trace contextRef="#ctx0" brushRef="#br2" timeOffset="238395.6877">26623 1693 539 0,'0'0'12'15,"0"0"4"-15,0 0 16 16,0 0 20-16,0 0-28 16,0 0-21-16,0 0-1 15,0 0 0-15,-3-8-3 16,3 8 1-16,0 0-3 15,0 0 2-15,0 0-13 16,0 0-36-16,0 5-29 16,0-5-72-16,0 0-214 15</inkml:trace>
  <inkml:trace contextRef="#ctx0" brushRef="#br2" timeOffset="238879.8973">27144 1673 690 0,'0'0'131'0,"0"0"-131"16,0 0 4-16,0 0 1 0,0 0 9 16,0 0-14-16,0-8-7 15,0 8-19-15,1 0 20 16,4 0-3-16,-4 1-29 15,3 1 2-15,1-2-11 16,1 0-87-16,0 0-352 16</inkml:trace>
  <inkml:trace contextRef="#ctx0" brushRef="#br2" timeOffset="240923.0111">27725 1635 996 0,'0'0'72'0,"0"0"-57"15,0 0 73-15,0 0 60 16,0 0-76-16,0 0-52 0,-4-37 7 16,4 37 25-1,0 0 17-15,0 0-6 0,0 0-14 16,0-2 6-16,0 2-10 16,0 0-12-16,0 0-2 15,0 0-16-15,0 0-6 16,0 0-9-16,0 5 4 15,0 7-4-15,6 5 4 16,4 5 5-16,-2 3 5 16,1 0-10-16,-2 3 1 15,-1-2 0-15,-3 3-4 16,0-3 3-16,-2 1-1 16,-1-4-2-16,0-3 1 15,0-5-2-15,0-3 0 16,0-7-1-16,0-4 5 0,0 1-8 15,0-2 8-15,0 0-4 16,3 0 2-16,2-3-2 16,5-9-7-16,1-8-69 15,1-1-146-15,-2 2-49 16,-7 2-217-16</inkml:trace>
  <inkml:trace contextRef="#ctx0" brushRef="#br2" timeOffset="241528.642">27961 1547 1239 0,'0'0'94'0,"0"0"-44"16,0 0 48-16,0 0-49 15,0 0-49-15,0 0 5 16,-28 118-6-16,20-70 1 15,5-5 0-15,3-10 0 16,0-6 0-16,11-8-2 16,8-7-12-16,5-11-19 15,0-1 17-15,1-10 12 16,-4-14 4-16,-6-2 11 16,-6-7 7-16,-8 0 28 15,-1-1-3-15,0 5 0 16,-6 2 2-16,-7 5-6 15,5 6-12-15,1 3-6 0,3 6-18 16,4 4-3-16,0 2 0 16,0 0-16-16,0-1-8 15,13-8-6-15,3 1 19 16,4 0 8-16,-4 1-2 16,-7 5 5-16,-3 1 5 15,-4 2-4-15,-2 0 16 16,0 0 16-16,0 0-4 15,0 0-20-15,0 9-9 16,0 13-3-16,3 5 3 16,5 7 0-16,1-7 2 15,5-4-2-15,5-6-1 0,0-12-1 16,1-3-31-16,-2-2 13 16,-8-12 19-16,-1-12 1 15,-3-12 14 1,-1 0 3-16,-2-1 10 0,-3 2 1 15,0 12-14-15,0 7 2 16,-6 3-16-16,1 11-25 16,-4 2-112-16,-9 5-132 15,-10 17-302-15</inkml:trace>
  <inkml:trace contextRef="#ctx0" brushRef="#br2" timeOffset="246103.8809">22538 2307 902 0,'0'0'125'15,"0"0"-125"-15,0 0 4 16,0 0 46-16,0 0 5 16,0 0-45-16,0 0-10 0,22-31-10 15,-7 26-35 1,0-2-53-16,-2 3-108 0,-4-4-157 15</inkml:trace>
  <inkml:trace contextRef="#ctx0" brushRef="#br2" timeOffset="247760.8521">28820 1756 496 0,'0'0'0'16,"0"0"-453"-16</inkml:trace>
  <inkml:trace contextRef="#ctx0" brushRef="#br2" timeOffset="248247.5509">29457 1758 595 0,'0'0'56'0,"0"0"-54"16,0 0 2-16,0 0-4 15,0 0 16-15,0 0-16 16,0 0-14-16,4 0-25 15,1 0-21-15,-2 0-47 16,-3 2-141-16</inkml:trace>
  <inkml:trace contextRef="#ctx0" brushRef="#br2" timeOffset="248654.2989">30122 1760 576 0,'0'0'0'16,"0"0"-1"-16,0 0-1 16,0 0 1-16,0 0-78 15,0 0-171-15</inkml:trace>
  <inkml:trace contextRef="#ctx0" brushRef="#br2" timeOffset="250975.8808">29918 1548 1094 0,'0'0'67'16,"0"0"-46"-16,0 0 80 15,0 0-2-15,0 0-56 16,0 0-19-16,0-11 0 16,-3 16 2-16,-5 10-17 0,-1 4 2 15,-1 6-2-15,1 1-3 16,9 3 5-16,0 0-9 16,0-2 1-16,21-4 2 15,4 5-3-15,5-6 0 16,1-1-2-16,-4 1 0 15,-7-2 1-15,-6-1-1 16,-11 0 0-16,-3 0 1 16,0-1 0-16,-12-2 2 15,-8 1 13-15,-7-5-7 16,3 0-1-16,2-4-8 16,5-7-42-16,3-1-98 15,6-8-137-15,6-19-313 16</inkml:trace>
  <inkml:trace contextRef="#ctx0" brushRef="#br2" timeOffset="251360.893">29983 1596 1203 0,'0'0'104'16,"0"0"-88"-16,0 0 29 15,0 0 26-15,0 0-71 16,0 0 0-16,69-78-1 15,-42 69-3-15,-3 0-5 16,-2 1-5-16,-7 0 9 0,-9 8 5 16,-6 0 0-16,0 0 18 15,0 0 64-15,0 16-31 16,-12 10-33 0,-7 17-9-16,1 9 5 0,6-2-8 15,7-5-6-15,5-8 4 16,3-10-5-16,23-11 1 15,6-13-29-15,12-3-21 16,2-13 15-16,-4-17 30 16,-8-13 5-16,-10-8 8 15,-11-8 49-15,-11 1-2 16,-2 13 40-16,-18 9-62 16,-16 20-33-16,-12 14-89 15,-11 4-65-15,-7 26-207 0</inkml:trace>
  <inkml:trace contextRef="#ctx0" brushRef="#br2" timeOffset="254852.5171">25592 3821 1274 0,'0'0'77'0,"0"0"-71"16,0 0 7-16,0 0 65 15,0 0-19-15,0 0-47 16,0 0-12-16,-27-25-1 16,27 25-6-16,0 6 5 15,0 5 2-15,3 1 3 16,0 2 3-16,2 5 19 16,-2 3 6-16,-3 7 13 15,3 1-12-15,-3 3-13 16,3 4-6-16,1-1-9 0,-1-3 5 15,5-1-9-15,0-1 3 16,-2-6-3-16,2-6 0 16,1-5 1-16,-2-6 3 15,1-2-3-15,-5-4-1 16,3-2 0-16,-2 0-109 16,4-18-44-16,-2-8-162 15,-6-7-359-15</inkml:trace>
  <inkml:trace contextRef="#ctx0" brushRef="#br2" timeOffset="255127.346">25782 3839 875 0,'0'0'439'0,"0"0"-398"16,0 0-16-16,0 0 21 15,0 0-28-15,0 75-18 16,0-30 6-16,1-3-5 15,18-6 0-15,8-14-2 16,9-13-6-16,9-9-34 16,-3-13 24-16,0-21 17 15,-10-6 6-15,-11-6 46 16,-15-3 31-16,-6 0 20 16,-18 3-30-16,-20 9-42 15,-7 13-31-15,-10 15-4 0,-5 9-87 16,2 29-83-16,7 15-185 15,9 5-417-15</inkml:trace>
  <inkml:trace contextRef="#ctx0" brushRef="#br2" timeOffset="260449.7985">25695 5862 1239 0,'0'0'6'0,"0"0"5"16,0 0-6-16,0 0 49 16,0 0 2-16,0 0-48 15,0 0-7-15,0 0-2 0,-12-34 0 16,27 28 1-16,0 0 0 15,3-2-1-15,0-1-2 16,1 1 4-16,2-1-1 16,-1-1 3-16,-1 1-3 15,-3-2 0-15,1 0 2 16,-5 3 10-16,-4 1 15 16,-2 2 0-16,-4 5-1 15,-1 0 4-15,-1 0-13 16,2 0-7-16,1 5-10 15,5 21-8-15,2 11 8 16,0 12 5-16,2 4-4 16,3 6 2-16,-1 0-3 15,2-1 0-15,-1-7-12 16,-2-10-95-16,-2-9-58 0,-8-10-106 16,-3-17-107-16</inkml:trace>
  <inkml:trace contextRef="#ctx0" brushRef="#br2" timeOffset="260798.1006">25826 6059 1148 0,'0'0'18'0,"0"0"-2"15,0 0 24-15,0 0 3 16,3-84-43-16,27 68-8 16,6-2-33-16,4-3-9 15,2-2 0-15,-2-3 29 16,-7-4 2-16,-9 2 19 0,-9 3 13 15,-9 4 42-15,-6 6 69 16,0 4 11-16,0 8-49 16,0 3-14-16,0 0-34 15,0 12-38-15,-2 15-5 16,-2 7 2-16,4 4 2 16,4-6 1-16,20-5-9 15,8-7-24-15,3-14-26 16,-2-6 6-16,-9 0 4 15,-5-20 35-15,-11-13 14 16,-8-6 9-16,0-7-9 16,-9 0-3-16,-13 6-45 15,-5 7-73-15,-3 12-58 16,-4 11-196-16</inkml:trace>
  <inkml:trace contextRef="#ctx0" brushRef="#br2" timeOffset="266698.9226">27937 3696 980 0,'0'0'299'0,"0"0"-287"16,0 0-6-16,0 0 62 15,0 0 12-15,0 0-67 16,0 0-10-16,-11-29-6 16,11 29-5-16,0 0 8 15,2 14 1-15,6 4 0 16,-2 5 10-16,2 5 5 15,-2 3 3-15,-1 4 3 16,-1-5-18-16,1-4 1 16,2-2-5-16,1-4 2 15,1-3-1-15,-2-7-1 16,0 0 0-16,1-8 0 16,1-2-151-16,3-14-162 0,-3-21-322 15</inkml:trace>
  <inkml:trace contextRef="#ctx0" brushRef="#br2" timeOffset="266993.7392">28128 3589 1184 0,'0'0'27'0,"0"0"-14"15,0 0 10-15,0 0-19 16,0 0-4-16,0 0 0 15,-12 82-3-15,30-49 0 0,9-2 2 16,5-3-3 0,1-3-8-16,2-3 1 0,-9-4 5 15,-7-4 6-15,-9-1-1 16,-10-2 4-16,0-2-3 16,-13 3 11-16,-12 0-7 15,-6-5-4-15,-6 0-82 16,4-4-230-16,0-3-315 15</inkml:trace>
  <inkml:trace contextRef="#ctx0" brushRef="#br2" timeOffset="267345.5272">28174 3626 970 0,'0'0'51'0,"0"0"-37"15,0 0 31-15,0 0 24 16,57-80-49-16,-44 73-20 15,4 2-1-15,-1 5 1 16,-6-3-5-16,1 3 4 16,-6 0-8-16,-2 0 5 15,1 6 2-15,-3 5 4 16,1 8 4-16,-2 6 11 16,0 4 1-16,0 2 2 15,0 4-5-15,0-1-6 16,10-6-4-16,6-10-2 15,4-6-3-15,2-11 2 16,-1-1 0-16,-4-9 11 0,-7-15 2 16,-6-5 40-16,-2-2 9 15,-2-1-18-15,0-2-19 16,-9 11-27-16,-4 6-39 16,-5 14-50-16,-3 3-117 15,-6 14-212-15</inkml:trace>
  <inkml:trace contextRef="#ctx0" brushRef="#br2" timeOffset="269150.0277">30121 3621 1088 0,'0'0'55'0,"0"0"-31"15,0 0 45-15,0 0 11 16,0 0-40-16,0 0-40 16,0-3-2-16,0 23 2 15,0 9 0-15,0 3 2 16,4-1-1-16,3 3 2 15,-1-2-3-15,2-4 0 16,1-6-5-16,-2-9-56 0,-1-6-91 16,3-7-155-16,-3-3-220 15</inkml:trace>
  <inkml:trace contextRef="#ctx0" brushRef="#br2" timeOffset="269863.5835">30317 3587 798 0,'0'0'305'16,"0"0"-255"-16,0 0 29 16,0 0 18-16,0 0-76 15,0 0-21-15,-10 8-16 16,0 15 14-16,-4 8 4 0,-2-1-7 16,1-2-8-16,5-5-8 15,2-7 6-15,8-5-4 16,0-2 10-16,5-1-10 15,14-5-2-15,2-1 8 16,-2-2-28-16,0 0 1 16,-8-2-28-16,-3-1-49 15,-4-4 31-15,-4-1 24 16,0-1 6-16,0-2 16 16,0 2-39-16,0 0 45 15,0 4 34-15,0-1 5 16,0 4 29-16,3-1 17 0,-2-1-16 15,-1 2 36-15,0-5-8 16,0 2 55-16,0 2-13 16,0 0-35-16,0 3 1 15,0 0-23-15,0 0-5 16,0 0-17-16,0 0-26 16,0 10-16-16,0 12 15 15,0 7-1-15,3 3 0 16,5-6-6-16,1-2-108 15,4-7-14-15,4-12-83 16,-1-5 33-16,-2 0 14 16,0-22-27-16,-6-6 193 15,-7-5 51-15,-1 0 262 16,0 7-145-16,0 4 58 16,-6 8-77-16,0 6-3 0,2 5-53 15,3 3-27 1,1 0-66-16,0 2 0 0,0 11-17 15,13 6 16-15,9 3-8 16,6-10-52-16,0-7-2 16,-2-5 10-16,-6 0 21 15,-11-14 32-15,-9-6 14 16,0 3-8-16,-15-3-6 16,-12 7-28-16,-3 8-82 15,-3 5-92-15,0 0-50 16,2 16-331-16</inkml:trace>
  <inkml:trace contextRef="#ctx0" brushRef="#br2" timeOffset="272749.998">28168 5758 1195 0,'0'0'62'0,"0"0"-48"0,0 0 59 16,0 0 41-1,0 0-54-15,0 0-52 0,-50-23-8 16,39 58-7-16,-5 13 7 16,5 5 1-16,8 0 2 15,3 1-3-15,5-4 0 16,17-11-4-16,6-13-3 15,5-15-28-15,-2-11-21 16,-1 0 29-16,-4-17 27 16,-11-7 6-16,-5-1 3 15,-6-2 14-15,-4 2 27 16,0 5-5-16,-3 4-14 0,-10 8 0 16,0 8-11-16,-7 0-11 15,-5 16-9-15,-3 14-32 16,-2 10-39-16,9-3-91 15,11-10-159-15,10-13-289 16</inkml:trace>
  <inkml:trace contextRef="#ctx0" brushRef="#br2" timeOffset="272996.8454">28399 5835 1233 0,'0'0'154'0,"0"0"-119"16,0 0 59-16,0 0-4 15,0 0-79-15,0 0-11 16,-28 7-5-16,28 23 5 0,1-5-59 16,13-7-37-16,7-9-15 15,-5-8-6-15,-1-1 58 16,-7-10 59-16,-7-10 13 16,-1-4 60-16,0 2 12 15,-7 1-25-15,-7 6-32 16,1 3-28-16,2 7-2 15,3 5-134-15,-2 0-178 16,1 17-364-16</inkml:trace>
  <inkml:trace contextRef="#ctx0" brushRef="#br2" timeOffset="274565.8735">30140 5813 659 0,'0'0'45'0,"0"0"-7"0,0 0 53 15,0 0 35-15,0 0-24 16,0 0-43-16,-2-31-14 16,2 28 1-16,0 3 9 15,0 0-10-15,0 0-19 16,0 0-23-16,0 0 1 15,0 9-4-15,0 11 0 16,5 7 7-16,3 0-3 16,-1 3-4-16,3-2 1 15,-1 1-1-15,-1-5-1 0,2-5-106 16,-2-8-66-16,-2-11-175 16,-3-5-337-16</inkml:trace>
  <inkml:trace contextRef="#ctx0" brushRef="#br2" timeOffset="274733.7676">30262 5755 1070 0,'0'0'91'0,"0"0"-53"15,0 0 96-15,0 0-61 16,0 0-67-16,0 0-2 16,17 41-7-16,-7-5 6 15,1 1-6-15,2 1-48 16,2-6-125-16,1-10-204 15</inkml:trace>
  <inkml:trace contextRef="#ctx0" brushRef="#br2" timeOffset="274971.6198">30421 5755 1298 0,'0'0'75'15,"0"0"-63"-15,0 0 57 16,0 0-55-16,0 0-13 15,0 0-2-15,7 66 1 16,9-42-48-16,8 0-30 16,-1-13-11-16,1-8 23 0,-7-3 19 15,-8-8 47 1,-6-13 4-16,-3-5 37 0,0 0 6 16,-1 3 21-16,-10 6-49 15,-2 8-19-15,-2 9-92 16,-6 0-222-16</inkml:trace>
  <inkml:trace contextRef="#ctx0" brushRef="#br2" timeOffset="309592.1006">26417 1690 747 0,'0'0'183'15,"0"0"-153"-15,0 0 43 16,0 0 17-16,0 0-44 16,0 0-28-16,0 0-2 15,-1-10-3-15,1 10 3 16,0 0 7-16,0 0-10 15,0 0 4-15,0 0-1 16,0 0-11-16,0 0 1 0,1 0-5 16,8 5 0-1,0 5 4-15,0 0-4 0,-1-3 4 16,2 2-3-16,-4-1 0 16,0-2-4-16,-2 0-78 15,1-3-81-15,-1-3-160 16,-3 0-98-16</inkml:trace>
  <inkml:trace contextRef="#ctx0" brushRef="#br2" timeOffset="309749.0048">26417 1690 816 0,'84'-19'180'0,"-84"14"-97"16,0 5 73-16,0 0-31 16,0 0-82-16,-3 0-35 15,-8 16-5-15,-5 2-3 16,-5 6-24-16,1-2-100 0,0-5-173 15,3-5-523 1</inkml:trace>
  <inkml:trace contextRef="#ctx0" brushRef="#br2" timeOffset="310320.6515">26891 1693 863 0,'0'0'195'15,"0"0"-182"-15,0 0 86 16,0 0-13-16,0 0-69 15,0 0-17-15,-6-8-8 16,6 8 4-16,5 0 0 16,4 8 4-16,1 1-1 15,5 1 2-15,3-3-3 0,-1 1-13 16,2-1-76-16,-4-3-65 16,-4-3-128-16,-3-1-225 15</inkml:trace>
  <inkml:trace contextRef="#ctx0" brushRef="#br2" timeOffset="310450.5699">27021 1685 971 0,'0'0'156'16,"0"0"-61"-16,0 0 55 15,0 0-81-15,0 0-69 16,0 0-10-16,-34 24-17 16,7 1-181-16,-1-1-323 15</inkml:trace>
  <inkml:trace contextRef="#ctx0" brushRef="#br2" timeOffset="311144.1381">25761 2490 990 0,'0'0'358'0,"0"0"-344"16,0 0-12-16,0 0 41 15,0 0-43-15,0 0-10 16,16 22 7-16,5-7-119 16,-3 0-105-16,-2-5-128 15</inkml:trace>
  <inkml:trace contextRef="#ctx0" brushRef="#br2" timeOffset="311312.0363">25761 2490 1209 0,'71'20'84'0,"-72"-20"-17"16,-2 0 15-16,0 0-82 0,-3 18 3 16,-9 9-8-16,1 6-42 15,0-1-137-15,5-1-177 16</inkml:trace>
  <inkml:trace contextRef="#ctx0" brushRef="#br2" timeOffset="311618.8441">26416 2464 1464 0,'0'0'28'16,"0"0"-25"-16,0 0-3 15,0 0-3-15,0 0 1 16,0 0 2-16,105 67-149 15,-82-50-72-15,-4-6-101 0,-7-8-117 16</inkml:trace>
  <inkml:trace contextRef="#ctx0" brushRef="#br2" timeOffset="311753.7612">26553 2492 1046 0,'0'0'139'16,"0"0"-59"-16,0 0 72 15,0 0-95-15,0 0-57 16,0 0-22-16,-29 28 20 15,23 3-101-15,-2 2-101 16,3-11-212-16</inkml:trace>
  <inkml:trace contextRef="#ctx0" brushRef="#br2" timeOffset="311984.6195">27012 2430 1109 0,'0'0'186'0,"0"0"-186"16,0 0-10-16,0 0 6 16,0 0-4-16,0 0 1 15,25 43-35-15,-2-37-71 16,4-6-90-16,-2 0 34 0,0 0 7 15,-5-4-203-15</inkml:trace>
  <inkml:trace contextRef="#ctx0" brushRef="#br2" timeOffset="312115.5364">27182 2423 733 0,'0'0'334'16,"0"0"-209"-16,0 0-10 16,0 0-32-16,0 0-59 15,0 0-23-15,-88 69 1 16,66-38-2-16,-4-3-225 15,-3-1-546-15</inkml:trace>
  <inkml:trace contextRef="#ctx0" brushRef="#br3" timeOffset="326794.1576">26475 1716 601 0,'0'0'199'0,"0"0"-159"15,0 0 9-15,0 0 58 16,0 0-38-16,0 0-52 16,0 0-15-16,-9-4 9 0,9 8-10 15,-3 6 6-15,0-3 24 16,2 1-13-16,1-6-9 16,0-2-5-16,0 0-4 15,10 0 17-15,5-4 11 16,0-8 9-16,-6-2 27 15,-4 3 25-15,-5 2 4 16,0 1-6-16,0 5-34 16,-3 3-38-16,-13 0-15 15,-3 14-116-15,0 9-171 16,5-3-341-16</inkml:trace>
  <inkml:trace contextRef="#ctx0" brushRef="#br3" timeOffset="327654.0052">27127 1775 567 0,'0'0'358'15,"0"0"-323"-15,0 0-32 16,0 0 40-16,0 0-22 16,0 0-17-16,-28 8-4 15,28-8-17-15,1 0-28 0,4 0 45 16,-4 0 72-16,-1-6 67 15,0-5-13-15,-7 5-39 16,-8-1-60-16,0 6-27 16,-8 1-86-16,-2 6-145 15,-3 13-497-15</inkml:trace>
  <inkml:trace contextRef="#ctx0" brushRef="#br3" timeOffset="335379.2043">10166 12910 686 0,'0'0'50'0,"0"0"2"0,0 0-19 15,0 0 58-15,0 0 4 16,0 0-32-16,0 0-17 16,-19-24-2-16,19 22 0 15,0 2 5-15,0 0-7 16,0 0-1-16,0 0-10 15,0 0-8-15,0 0-6 16,0 0-16-16,-2 7 4 16,1 15 4-16,-2 4 1 15,1 10 10-15,1 8-11 16,1 5 3-16,0 6 5 16,0 1-11-16,0 2 2 15,0 2-5-15,0 1-3 16,0 2 7-16,0 2-4 0,0 0 0 15,0-2 6-15,-5 0-8 16,1-2 9-16,-2 0-9 16,2-4-1-16,1-1 10 15,-2-6-10-15,4-1 7 16,-4-4 2-16,0 0-4 16,1-1 1-16,0 3-2 15,-1 0 0-15,-1 1 9 16,2 2-6-16,-2 1 10 15,0-5 0-15,0 0-15 16,0 0 3-16,-2 0-4 16,2 0 3-16,-2 1 5 0,0 0-8 15,2-2 7-15,0 0-4 16,1-1-2-16,2 0 3 16,-1 2-5-16,1 0 0 15,-1 3 4-15,-1-2-1 16,-2-4-3-16,-2 1 0 15,3-5 3-15,-2-2-5 16,2 1 2-16,2-4 0 16,-2 2 3-16,5-2-1 15,-1 0-2-15,1 3 2 16,-1 1 1-16,1 3 4 16,-4-1-2-16,-1 0-2 15,-2 1 7-15,0-4-7 0,2 3-1 16,0-5-2-1,1 3 2-15,1-4-2 0,1 0 0 16,-1 2 0-16,2-4 3 16,-1-3 3-16,0 0-6 15,0 0 0-15,0 2 5 16,0 1 0-16,1-1-3 16,1-1 0-16,-1 0 5 15,2-2-3-15,-1 0-4 16,-1-1 0-16,1-5 3 15,1 2-2-15,-2-5-1 16,2-3 0-16,0 0 6 0,0-8-2 16,0-2-4-1,0-1 0-15,0-2 0 0,0-1-2 16,0 0 2-16,0-1 0 16,0 1 0-16,0-1 4 15,0 0-4-15,0-1 0 16,0 0-22-16,0 0 2 15,0-4-28-15,0-17-57 16,0-11-94-16,-8-6-243 16</inkml:trace>
  <inkml:trace contextRef="#ctx0" brushRef="#br3" timeOffset="336714.3766">9192 15862 1037 0,'0'0'63'0,"0"0"-58"16,0 0 16-16,0 0 61 16,0 0-4-16,0 0-50 15,-13-17-19-15,13 17 9 16,0 0-12-16,0 0 20 16,0 0 8-16,0 0-17 15,0 0 12-15,0 0-16 16,16 0 4-16,9 0 17 15,14 0-15-15,15 0-5 16,13 0-8-16,15 0-4 0,6 0 2 16,6-5-2-1,8-2-2-15,3-1 2 0,6 2 1 16,4-3-3-16,1 1 11 16,-4 0 19-16,1 0-10 15,-1-1-16-15,0 1 2 16,-3 1-4-16,0-1 1 15,-8 0-6-15,-4 0 2 16,-1-1 1-16,-1-1-1 16,0 0 4-16,4 1-3 15,6-1 1-15,0 4 5 16,1 2-6-16,-1 0 0 16,-7 1 1-16,-4 1-4 15,-9 0 3-15,-6-1 0 16,-4 0 0-16,-7-1-1 15,-2-1 0-15,1 0 1 0,-4-1 0 16,1-3-1-16,0 3 3 16,0-4-2-16,-3 3 0 15,-3-1 3-15,-4 0-3 16,-4 4 0-16,2-3 0 16,1 2 3-16,5 2-2 15,2-2-1-15,1 1 0 16,-1-1 0-16,-2 2-2 15,0-2 1-15,-1 1-1 16,1-1 1-16,2 0 2 16,-2-1-1-16,-1 5 0 0,-1-4 2 15,-2 1-4-15,-5 4 2 16,-1-1 0-16,-6 1 0 16,-1 0 0-16,0 0 0 15,-2 0 1-15,-1-1 0 16,-2-2-1-16,1 0 0 15,-1-1 0-15,-1 0 3 16,-1 0-2-16,0 0-1 16,0-1 1-16,2 2 1 15,-1 1-4-15,-6-1 2 16,-2 3 0-16,-5-3-6 16,-6 3 7-16,0-1-1 15,-6-1 0-15,-1 1 1 0,2 1-1 16,-4 0 3-1,2 0-2-15,0 0 16 0,0 0-13 16,-2 0-2-16,1 0 3 16,-2 0-2-16,1 0-4 15,-2 0 1-15,-2 0 0 16,-2 0 1-16,1-3-1 16,-2-4-24-16,0 0-62 15,0-5-86-15,-16 2-82 16,-3-2-165-16</inkml:trace>
  <inkml:trace contextRef="#ctx0" brushRef="#br3" timeOffset="336999.1992">14390 15318 1106 0,'0'0'225'16,"0"0"-149"-16,0 0 21 16,-80-55 48-16,77 54-50 15,3 1-51-15,0 0-35 16,9 7-7-16,12 12 2 15,13 1-4-15,9 4-7 16,7-6-26-16,3-6-24 16,-5-5-5-16,-8-7 14 15,-10 0 48-15,-11 0 2 16,-8 0-1-16,-7 0 49 16,-2 0 40-16,-2 0-39 15,0 8-14-15,-23 23-14 16,-17 12-5-16,-16 14-7 15,-13 4-11-15,3-5-89 0,10-7-203 16,14-11-459-16</inkml:trace>
  <inkml:trace contextRef="#ctx0" brushRef="#br3" timeOffset="337996.5803">10147 12941 699 0,'0'0'247'16,"0"0"-210"-16,0 0-17 0,0 0 121 15,0 0-18-15,0 0-46 16,16-62-20-16,-16 61-25 16,0 1 12-16,0 0-12 15,0 11-27-15,-10 22 8 16,-8 13 16-16,-9 12 6 16,-1 0-11-16,4-2-12 15,6-11 7-15,9-15-10 16,8-11-8-16,1-16 10 15,4-3-9-15,17-12 4 16,4-20 6-16,-1-4-7 16,-4 0-5-16,-4 4 5 0,-7 8 19 15,-6 7 17-15,-3 6 0 16,0 5-12-16,0 4-1 16,0 2-28-16,3 8 0 15,3 14-11-15,4 9 8 16,6 2-1-16,4-4-65 15,7-5-74-15,0-4-51 16,-1-8-248-16</inkml:trace>
  <inkml:trace contextRef="#ctx0" brushRef="#br3" timeOffset="339961.3805">10582 13833 771 0,'0'0'21'16,"0"0"-17"0,0 0-2-16,0 0 83 0,0 0-16 15,0 0-14-15,-22-16-22 16,22 16-4-16,0 0 7 16,0 0-3-16,0 0 5 15,0 0 7-15,0 0 3 16,0 0 5-16,3 5-4 15,3 3-4-15,7 1 7 16,2-1-30-16,3 3 8 16,5 2-5-16,2 1-13 0,3 5 7 15,1 1-10-15,-1 2-1 16,5 2 11-16,-5 0-18 16,0 3 15-16,-1-3 17 15,-3-2-26-15,4-2 13 16,-3-2-11-16,0-3 1 15,0-1 10-15,-1-1-19 16,-2-1 7-16,1 0 14 16,1 0-15-16,-1 0 13 15,1 0-10-15,0 0-3 16,3 3 4-16,3-1-10 16,-2 0 3-16,4-1-4 15,-4 3 3-15,0 0-4 16,-1-1 1-16,-2 4 0 0,-1-1 4 15,-3 0-1-15,0 2-3 16,0-1 0-16,0 1 4 16,0-4-5-16,-1 1 1 15,3-1 0-15,-4-4 6 16,4 0-4-16,-3 2-2 16,0-3 0-16,-2 0 5 15,-2 1-7-15,1-2 4 16,-4 1-1-16,2 0 5 15,-3 1 0-15,3 0-6 16,0 3 0-16,4-1 4 16,2-1-7-16,-3 0 3 0,3 1 0 15,-3-5 0 1,3 5 3-16,1-1-3 0,-4-1 0 16,0-1 2-16,-2 2-5 15,-1-3 3-15,1 3 0 16,-1 0-3-16,3-1 8 15,-3 1-5-15,3-2 0 16,-3 4-1-16,1-4-1 16,-2 1 2-16,2 1 0 15,-1 0-1-15,0 2 4 16,-3 1-3-16,1-1 0 16,-2-1 0-16,-2 1-2 15,3-1 2-15,-3 2 0 16,1-3 2-16,2 1 2 15,0-2-5-15,0 1 1 0,0-3 0 16,0-1-2-16,0-2 2 16,0 0 0-16,-2-1 2 15,0 1 0-15,1 0-3 16,-2 0 1-16,0 1 0 16,-2 0-1-16,-2-2 1 15,1 0 0-15,0 0 1 16,0-1 2-16,0 0-3 15,-2-1 0-15,4 2 0 16,-1-1-2-16,2 2 2 16,-3 0 0-16,3 3 2 15,0-6 0-15,0 2-4 0,-2 1 2 16,1-2 0-16,-1-1 0 16,-1 0 0-16,-3-3 0 15,0 1 1-15,0-2 0 16,0 3-1-16,0-2 0 15,-1 1 0-15,1-1 2 16,-3-1-1-16,1 2 0 16,-1-2 1-16,0 0 0 15,0 0-2-15,0 0 0 16,0 0 0-16,0 0-6 16,0 0 0-16,0-2-70 15,0-5-133-15,-4-3-127 16,-10 4-302-16</inkml:trace>
  <inkml:trace contextRef="#ctx0" brushRef="#br3" timeOffset="342553.7865">11024 14236 567 0,'0'0'33'0,"0"0"24"0,0 0 22 16,0 0 12-16,0 0-43 15,0 0-11-15,0-10-1 16,0 9-1-16,0 1 2 15,0 0 2-15,0 0-23 16,0 0-5-16,0 0-10 16,0 0-1-16,0 0-2 15,0 4-7-15,0 10-33 16,0 1-164-16,0 4-93 16</inkml:trace>
  <inkml:trace contextRef="#ctx0" brushRef="#br3" timeOffset="342729.6776">11042 14439 634 0,'0'0'245'16,"0"0"-221"-16,0 0-9 16,0 0 37-16,0 0-52 15,0 0-18-15,-12 36-62 16,12-21-73-16,6 1-31 15,-3 1-263-15</inkml:trace>
  <inkml:trace contextRef="#ctx0" brushRef="#br3" timeOffset="342909.5665">11076 14761 331 0,'0'0'332'16,"0"0"-288"-16,0 0 22 15,0 0-20-15,0 0-23 16,0 0-23-16,0 34-4 16,5-22-43-16,-1 0-33 15,1 2-30-15,-2 2-208 16</inkml:trace>
  <inkml:trace contextRef="#ctx0" brushRef="#br3" timeOffset="343072.4641">11112 15095 494 0,'0'0'144'0,"0"0"-111"15,0 0-5-15,0 0-13 16,0 0-15-16,0 0-18 16,0 55-57-16,6-44-46 15,3 3-85-15</inkml:trace>
  <inkml:trace contextRef="#ctx0" brushRef="#br3" timeOffset="343254.3514">11152 15378 534 0,'0'0'31'16,"0"0"19"-16,0 0 1 15,0 0-2-15,0 0-40 16,0 0-9-16,6 72-28 15,-3-57-48-15,0 1-5 16,3 3-45-16,-4-3-46 16</inkml:trace>
  <inkml:trace contextRef="#ctx0" brushRef="#br3" timeOffset="343479.211">11189 15669 637 0,'0'0'70'0,"0"0"12"0,0 0 0 16,0 0-27-16,0 0-24 16,0 0-21-16,-8 50-7 15,8-40-3-15,0-3-29 16,0 3 23-16,0 0-2 16,0-1-4-16,0-1-12 15,0-3-6-15,0 1 7 16,0-2-43-16,0-4-83 15,0 0-276-15</inkml:trace>
  <inkml:trace contextRef="#ctx0" brushRef="#br3" timeOffset="344251.2426">11148 16084 66 0,'0'0'978'15,"0"0"-925"-15,0 0-1 16,0 0 39-16,0 0-25 16,0 0-23-16,0-52-11 15,0 52-4-15,0 0-4 16,3 4-19-16,0 11 12 15,2 9 23-15,0 5-22 16,-2 3-4-16,2-1-12 16,-1-3 0-16,-1-3 4 15,0-8-5-15,3-8-1 16,-5-3 0-16,1-4 5 16,-2-2-5-16,0 0 11 15,0-17 3-15,0-7 18 0,0-2-21 16,0-4 27-1,0-3 7-15,0 1-12 0,-2 2-11 16,-2 5-4-16,3 5-16 16,-1 6 11-16,1 6-8 15,-2 5-1-15,3 0-3 16,-2 3 0-16,1 0-2 16,-2 0-6-16,-5 6-15 15,-2 11 22-15,-2 2-12 16,-3 3-60-16,0 4-22 15,0-1-50-15,0 4-58 16,1-2-125-16,1-2-254 0</inkml:trace>
  <inkml:trace contextRef="#ctx0" brushRef="#br3" timeOffset="344559.5639">11073 16317 1127 0,'0'0'89'16,"0"0"-34"-16,0 0 57 16,0 0-33-16,0 0-54 15,91-5-11-15,-61 1-13 16,-2-1 3-16,-4 2-4 16,-3 1 0-16,-8 1 4 15,-5-2 7-15,-5 3 38 16,-2 0-5-16,-1 0 2 0,0 0 3 15,0 0-12-15,0 0-15 16,0 0-2-16,0 0-18 16,2 0-1-16,-2 0-1 15,1 0-4-15,1 0-63 16,1 0-85-16,0-3-93 16,-3 2-243-16</inkml:trace>
  <inkml:trace contextRef="#ctx0" brushRef="#br3" timeOffset="345617.3391">12442 15183 675 0,'0'0'270'16,"0"0"-232"-16,0 0 66 16,0 0-22-16,0 0-26 15,0 0-33-15,0-15 0 16,0 15-8-16,0 0-14 16,0 0 9-16,0 0-8 15,2 12-1-15,-1 2-2 0,-1 5-12 16,0 1-77-1,0 6-100-15,0 1-120 0,0 0-297 16</inkml:trace>
  <inkml:trace contextRef="#ctx0" brushRef="#br3" timeOffset="345782.245">12477 15490 772 0,'0'0'301'16,"0"0"-261"-16,0 0 21 15,0 0 24-15,0 0-52 16,0 0-33-16,-3 18-49 0,7-7-67 16,2 3-96-1,3 3 30-15,-5 0-76 0</inkml:trace>
  <inkml:trace contextRef="#ctx0" brushRef="#br3" timeOffset="345954.1299">12508 15695 688 0,'0'0'193'16,"0"0"-131"-16,0 0 77 15,0 0-36-15,0 0-50 16,0 0-48-16,0 0-5 16,0 0-37-16,0 5-49 15,0 2-133-15,0 1-262 16</inkml:trace>
  <inkml:trace contextRef="#ctx0" brushRef="#br3" timeOffset="346560.6362">12596 16058 1073 0,'0'0'148'0,"0"0"-137"16,0 0 68-16,0 0-5 15,0-72-56-15,15 56-17 16,6 4-1-16,0 3 0 16,-2 1-8-16,-1 4 7 15,-2 4-4-15,-5 0-3 0,-5 0 7 16,-2 15-2-16,-4 9 3 15,0 5-2-15,0 3 5 16,-3 1-7-16,-7-1 4 16,-5-5 0-16,3-6 4 15,1-4-3-15,0-9 3 16,2-1 7-16,3-4-9 16,1-3 7-16,5 0 2 15,0 0 5-15,0 0 17 16,6 0-24-16,9 0-7 15,4 0-1-15,2 0-1 16,-4 10 0-16,-1 3-9 16,-5 5-7-16,-10 0-8 15,-1 2-5-15,-12-1 1 0,-19 3-38 16,-17-5-29-16,-5-2-58 16,-6-6-189-16</inkml:trace>
  <inkml:trace contextRef="#ctx0" brushRef="#br3" timeOffset="348212.9077">9945 15135 814 0,'0'0'26'16,"0"0"-26"-16,0 0 0 15,0 0 28-15,0 0 12 16,0 0-16-16,-11-20-23 15,11 20 4-15,0 0-2 16,0 0 4-16,0 0 2 16,0 0 9-16,0 0-16 15,0 0 4-15,0 0-6 16,7 0-4-16,9-3-32 16,5 3-57-16,7 0-43 0,2 0-22 15,3 0-58 1,0 0-124-16</inkml:trace>
  <inkml:trace contextRef="#ctx0" brushRef="#br3" timeOffset="348372.8091">10344 15108 421 0,'0'0'52'16,"0"0"-20"-16,0 0 29 15,0 0-33-15,0 0-19 16,0 0-9-16,71-2 0 15,-51 2-3-15,1 1-12 0,1-1-122 16</inkml:trace>
  <inkml:trace contextRef="#ctx0" brushRef="#br3" timeOffset="348572.6864">10736 15104 66 0,'0'0'443'0,"0"0"-432"16,0 0-4-16,0 0-6 16,79-7 6-16,-58 5-7 15,0 2 0-15,-3 0-4 0,1 0 8 16,-4 0-8 0,1 0-3-16,1 0-57 15,1 0-125-15</inkml:trace>
  <inkml:trace contextRef="#ctx0" brushRef="#br3" timeOffset="348855.5103">11250 15095 563 0,'0'0'24'0,"0"0"-15"15,0 0 24-15,0 0-6 16,0 0-23-16,91-9-1 16,-72 9-2-16,-2 0-1 15,0 0 3-15,-1 0-1 0,1 0-2 16,-1 0 0-16,5 0-11 16,-2 0 3-16,2 0-27 15,3 0-62-15,1 0 8 16,-1 0-14-16,0 0 7 15,-2 0-134-15</inkml:trace>
  <inkml:trace contextRef="#ctx0" brushRef="#br3" timeOffset="349351.2023">12363 15158 526 0,'0'0'60'0,"0"0"-22"16,0 0 15-16,0 0-34 16,0 0-7-16,0 0-6 0,59 5-5 15,-56-3-2-15,-3 1-9 16,0-3-95-16,0 0-263 15</inkml:trace>
  <inkml:trace contextRef="#ctx0" brushRef="#br3" timeOffset="350380.5624">9984 14354 749 0,'0'0'59'0,"0"0"-32"0,0 0 20 16,0 0-20-16,0 0-10 16,0 0 2-16,72-30-18 15,-56 30 3-15,-2 0 0 16,2 0-2-16,-2 0-2 15,0 0 0-15,1 0-24 16,3 0-100-16,0 0-178 16</inkml:trace>
  <inkml:trace contextRef="#ctx0" brushRef="#br3" timeOffset="350542.4617">10399 14313 616 0,'0'0'132'0,"0"0"-125"15,0 0 10-15,0 0 24 16,0 0-35-16,0 0-5 16,73-27-1-16,-49 27-14 15,1 0-53-15,2 0-79 16,6 0-178-16</inkml:trace>
  <inkml:trace contextRef="#ctx0" brushRef="#br3" timeOffset="350804.3006">10794 14286 536 0,'0'0'81'0,"0"0"-74"15,0 0-7-15,0 0-1 16,0 0-20-16,0 0-66 16,97-21-45-16,-69 21 28 15,1 0 66-15,-5 0 38 16,-2 0 9-16,-4 0 1 15,-9 0 11-15,-3 0 13 16,-6 0 21-16,0 0 73 16,0 0-3-16,0-3-32 15,0 1-79-15,0 0-14 16,0-1-68-16,0 3-216 16</inkml:trace>
  <inkml:trace contextRef="#ctx0" brushRef="#br3" timeOffset="351788.6886">15082 15654 1328 0,'0'0'14'16,"0"0"-10"-16,13-72 36 16,15 57-16-16,3 10-24 0,0 5 0 15,-4 8-2-15,-6 18-2 16,-10 8-2-1,-10 5-2-15,-1 1 4 0,-1-5-1 16,-12-10 5-16,3-11 8 16,4-11-7-16,6-3 33 15,0-17 32-15,16-17-51 16,10-11-4-16,2-3-2 16,-4 4 6-16,-4 8 23 15,-8 16 11-15,-7 11 13 16,-5 9-2-16,0 6-29 15,-4 25-13-15,-5 8-14 16,6 6-4-16,3-1 0 16,19-10-30-16,19-8-91 15,8-16-41-15,2-10-199 0,-8-10-616 16</inkml:trace>
  <inkml:trace contextRef="#ctx0" brushRef="#br3" timeOffset="352742.0997">10080 12293 1370 0,'0'0'86'0,"0"0"-86"16,0 0 0-16,0 0 17 16,0 0-8-16,0 0-6 15,28 57 3-15,0-44-6 16,2-10-7-16,3-3 6 15,-3-5-13-15,-6-17 14 16,-6-5 0-16,-8-5 0 0,-7 4 27 16,-3 2 28-1,0 6 36-15,0 7-7 0,0 7-28 16,0 4-11-16,0 2-27 16,0 8-18-16,3 22-3 15,11 13 3-15,5 13 0 16,2 5 0-16,0-1-2 15,-2 1-1-15,-5-3-21 16,-4-10-8-16,-7-4 17 16,-3-10-5-16,-3-10 20 15,-21-10 1-15,-1-9 0 16,-5-5 18-16,2-12 2 16,2-17 16-16,10-10-10 15,10-7-15-15,6-6-2 16,16-6-10-16,26-7 0 0,9-10-47 15,4-11-149-15,-9-10-225 16</inkml:trace>
  <inkml:trace contextRef="#ctx0" brushRef="#br3" timeOffset="353828.4232">9225 15073 788 0,'0'0'325'0,"0"0"-304"0,0 0 70 16,0 0 41 0,0 0-50-16,0 0-42 0,-11-59-1 15,11 59-12-15,0 0-6 16,0 0-5-16,0 11-14 16,-5 6 13-16,-3 9-5 15,-2 1 13-15,-2 2-5 16,0-5-14-16,3-6-4 15,2-7 0-15,7-4-1 16,0-4-4-16,2-3 2 16,16 3 3-16,9-3-1 15,8 0 3-15,2 0-4 16,4-8-15-16,-6 1-81 16,-8 2-72-16,-14 0-100 15,-13 3-92-15,0 2-168 0</inkml:trace>
  <inkml:trace contextRef="#ctx0" brushRef="#br3" timeOffset="353972.3383">9288 15135 721 0,'0'0'379'16,"0"0"-277"-16,0 0 51 15,0 0-26-15,0 0-46 16,0 0-56-16,-9-40-17 16,19 65-8-16,4 8 0 15,-1 6 0-15,-4 2-18 16,1-2-160-16,-1-9-229 15</inkml:trace>
  <inkml:trace contextRef="#ctx0" brushRef="#br3" timeOffset="354970.7159">9392 14345 682 0,'0'0'60'15,"0"0"16"-15,0 0 53 16,0 0 9-16,-31-75-38 16,19 67 6-16,-4 4-51 15,-1-1-4-15,6 4 6 16,0 1-19-16,3 0-18 15,4 0-11-15,1 0-5 16,3 3-6-16,0 5 2 0,0 1 0 16,3 3-3-16,6 3 3 15,3-1 0-15,4 1 1 16,3 1 2-16,-1-2-6 16,0-6 2-16,-3 0-4 15,-6-6 1-15,-5-2 5 16,-2 1-1-16,-2-1 6 15,0 0-3-15,0 2 5 16,0-1 2-16,0 1-6 16,-6-1 9-16,0 0-13 15,3 1 0-15,3 0-1 16,0-2 1-16,0 0-1 0,0 0-5 16,0 0-36-16,0 0-9 15,-3 0-56-15,-6 0-101 16,-7-14-363-16</inkml:trace>
  <inkml:trace contextRef="#ctx0" brushRef="#br3" timeOffset="355740.2392">9344 14115 789 0,'0'0'124'0,"0"0"-35"15,0 0 69-15,0 0-44 16,0 0-88-16,0 0 29 15,0 134 17-15,0-67-51 16,8-3-4-16,16-5-12 16,5-12-2-16,9-13-6 15,1-14 1-15,-5-14-15 16,-9-6-13-16,-10-5 25 0,-10-17 5 16,-5-4 18-1,-11-1-14-15,-16 7 15 0,-9 8-3 16,-5 12-16-16,-6 0-38 15,-2 29-149-15,6 8-155 16</inkml:trace>
  <inkml:trace contextRef="#ctx0" brushRef="#br3" timeOffset="357999.8354">11700 15098 642 0,'0'0'144'0,"0"0"-125"16,0 0 23-16,0 0 8 15,0 0-4-15,0 0-8 16,-3-41-10-16,3 38 7 0,0 3-6 16,0 0 5-1,0 0-20-15,0 0-13 0,8 0-2 16,6 4-4-16,13 0-18 15,7-1-124-15,11 2-63 16,3-4-144-16</inkml:trace>
  <inkml:trace contextRef="#ctx0" brushRef="#br3" timeOffset="358172.7278">12155 15076 1004 0,'0'0'86'15,"0"0"-59"-15,0 0 34 0,0 0-32 16,0 0-29 0,0 0-1-16,98-27-8 0,-61 27-65 15,-4 0-111-15,-3 0-30 16,-8 0-196-16</inkml:trace>
  <inkml:trace contextRef="#ctx0" brushRef="#br4" timeOffset="362912.2381">11625 14601 482 0,'0'0'212'16,"0"0"-177"-16,0 0 67 16,0 0-4-16,0 0-48 0,0 0-33 15,-3-6-12-15,3 6-3 16,0 0-1-16,0 0 1 15,0 4 24-15,0 5-13 16,0 1-7-16,4 5-6 16,4 2-4-16,1 3-74 15,-3 1-119-15,0 3-138 16</inkml:trace>
  <inkml:trace contextRef="#ctx0" brushRef="#br4" timeOffset="363093.1264">11671 14877 686 0,'0'0'92'15,"0"0"-70"-15,0 0 56 0,0 0-2 16,0 0-45-16,0 0-31 16,-7 27-6-16,8-19-42 15,8 2-36-15,-3 1-56 16,-1 1-177-16</inkml:trace>
  <inkml:trace contextRef="#ctx0" brushRef="#br4" timeOffset="363279.0181">11697 15137 631 0,'0'0'84'0,"0"0"19"0,0 0 5 16,0 0-12-16,0 0-65 15,0 0-18-15,0 29-13 16,0-22-27-16,3 3-67 16,4 3-50-16,-4 1-72 15,-2 3-345-15</inkml:trace>
  <inkml:trace contextRef="#ctx0" brushRef="#br4" timeOffset="363459.4168">11716 15444 711 0,'0'0'76'0,"0"0"23"0,0 0-14 15,0 0-44-15,0 0-41 16,0 0-26-16,-3 34-42 16,9-28 11-16,0 7-15 15,-1 1-31-15,0 1-181 16</inkml:trace>
  <inkml:trace contextRef="#ctx0" brushRef="#br4" timeOffset="363624.3136">11741 15676 729 0,'0'0'125'0,"0"0"-17"16,0 0 17-16,0 0-73 0,0 0-34 15,0 0-2-15,0 25-16 16,6-22-10-16,2 1-49 15,2 0-108-15,-7-1-45 16,2 4-278-16</inkml:trace>
  <inkml:trace contextRef="#ctx0" brushRef="#br4" timeOffset="364740.7713">11759 16005 970 0,'0'0'112'0,"0"0"-32"16,0 0-25-16,0 0-7 15,0 0-34-15,0 0-8 16,-1-19 1-16,1 11-5 16,0 0-2-16,0 0 0 0,1 0 4 15,5-1 0-15,0 2 1 16,2 0-3-16,4 1 0 16,2 0 0-16,3 1-2 15,4 2 0-15,4 0-6 16,0 1 0-16,1 2 3 15,-5 0-8-15,-2 0-5 16,-7 0-20-16,-2 0 23 16,-4 2 10-16,-4 3-2 15,-2 1 0-15,0 0 7 16,0-3-2-16,0 3 6 16,0 0-1-16,0-1 2 0,-6 4 11 15,-3-4-7-15,0 5 10 16,2-1-7-16,-4 3-6 15,1 5 4-15,-1 2-8 16,-3 1-4-16,0 4 0 16,-2 1 4-16,1-2-5 15,-2 2 1-15,2 0 0 16,1-2 1-16,1 1 4 16,4-2-5-16,2-7 1 15,3-1 1-15,1 0 15 16,-2-3-11-16,4 0-3 15,1-5 5-15,0-2-5 16,0-1-3-16,0-3 0 16,0 0 2-16,3 0 0 0,4-4-2 15,3-4 0-15,1-1-1 16,-2-2 3-16,4-2-3 16,-2-3 1-16,-1 2 0 15,2 3 5-15,-4 0 0 16,-1 1 22-16,0 6 12 15,-1 1-27-15,0 3 5 16,2 0-17-16,1 3 4 16,0 11-1-16,1 1-3 15,-1-2-6-15,6-2-3 16,0-5-25-16,6-6 4 16,3 0-7-16,-1-9-10 0,0-12 14 15,-1-8-13 1,-4 0 31-16,-6 2 10 0,-3 2-5 15,-5 6-78-15,-4 2-210 16</inkml:trace>
  <inkml:trace contextRef="#ctx0" brushRef="#br4" timeOffset="368175.895">10035 14795 697 0,'0'0'45'0,"0"0"-29"16,0 0 28-16,0 0 29 16,0 0-13-16,0 0-28 0,0 0 4 15,-3-8-4-15,3 7 22 16,0-2 11-16,0 0-20 15,0 1-29-15,0-3-16 16,10-4-2-16,4 2-8 16,10 0-33-16,4 1-41 15,5 5-63-15,3-1 2 16,0 2-1-16,2 0-132 16</inkml:trace>
  <inkml:trace contextRef="#ctx0" brushRef="#br4" timeOffset="368341.3072">10453 14732 714 0,'0'0'80'0,"0"0"-15"0,0 0 38 15,0 0-18-15,0 0-66 16,0 0-19-16,43-27-6 16,-22 26-27-16,6-2-92 15,0 1-17-15,4 1-69 16,-3 1-283-16</inkml:trace>
  <inkml:trace contextRef="#ctx0" brushRef="#br4" timeOffset="368491.1835">10784 14698 30 0,'0'0'619'0,"0"0"-580"0,0 0 7 16,0 0 20-1,0 0-49-15,0 0-16 0,58-3-1 16,-33-1-27-16,-1 4-46 15,4-2-39-15,-1 1-80 16</inkml:trace>
  <inkml:trace contextRef="#ctx0" brushRef="#br4" timeOffset="368663.3616">11133 14684 628 0,'0'0'59'0,"0"0"-27"15,0 0-5-15,0 0-26 16,79-26-1-16,-55 22-11 16,-4 2-35-16,-3 1-70 0,-4 1-75 15,-4 0 38-15,-3 0-61 16</inkml:trace>
  <inkml:trace contextRef="#ctx0" brushRef="#br4" timeOffset="368843.2486">11331 14654 180 0,'0'0'116'0,"0"0"-63"16,0 0-26-16,0 0 10 15,0 0 5-15,0 0-8 16,60 0 3-16,-54 0-5 16,3 0-8-16,-3 0-2 15,1 0-16-15,2 0-5 16,1 0 2-16,-2 0-3 0,3 0 0 16,0 0 0-16,1 0 0 15,0 0-19-15,3-2-116 16,-3-5-264-16</inkml:trace>
  <inkml:trace contextRef="#ctx0" brushRef="#br4" timeOffset="369339.0141">11895 14212 912 0,'0'0'214'0,"0"0"-200"16,0 0 59-16,0 0 9 15,-55-92-19-15,55 68-41 16,0 4-12-16,6 3 7 0,7-2-13 16,7 5-1-1,5-1-3-15,3 1 2 0,7 4-10 16,1 3 2-16,-5 7 1 15,-4 0 0-15,-11 2-9 16,-7 16 9-16,-9 3-1 16,0 4 5-16,-2 0 1 15,-11 0 5-15,-2-3 3 16,3-1 9-16,3-3-15 16,9 4-4-16,0-1-23 15,3 3-131-15,14-2-107 16,0-3-116-16</inkml:trace>
  <inkml:trace contextRef="#ctx0" brushRef="#br4" timeOffset="369483.9243">12155 14397 1145 0,'0'0'109'0,"0"0"19"16,0 0-16-16,0 0-112 15,0 0-6-15,0 0-286 16</inkml:trace>
  <inkml:trace contextRef="#ctx0" brushRef="#br4" timeOffset="403419.6186">11286 13330 120 0,'0'0'474'16,"0"0"-434"-16,0 0-1 15,0 0 33-15,0 0-9 16,0 0-12-16,0 0 9 15,-11-33-16-15,11 30 18 16,0 2-12-16,-2 1-2 16,2-2-3-16,0 2-30 15,0 0 6-15,0 0 2 16,0 0-19-16,0 0 19 16,0 0-17-16,0 0-2 0,0 0 1 15,0 0-1 1,10 4-4-16,1 8 0 0,1 0 6 15,1 7-13-15,-5 1 7 16,-2 3 0-16,-3 5 6 16,-3 3 0-16,0 5-6 15,0 0 0-15,-6 1 7 16,-8 1-6-16,-2-1-1 16,1-4 1-16,2-3 12 15,2-6-5-15,6-5-8 16,2-2 0-16,3-5 1 15,0-6-5-15,0-3 4 0,0-3 0 16,0 0 3 0,0 0 1-16,3 0-8 0,2-9-7 15,-2 0-97-15,-3 0-100 16,0 1-264-16</inkml:trace>
  <inkml:trace contextRef="#ctx0" brushRef="#br4" timeOffset="403661.4662">11137 13759 1337 0,'0'0'37'16,"0"0"-28"-16,0 0-7 15,0 0 42-15,0 0-22 0,51 82-12 16,-44-65-8-16,2-7-2 15,2-7 0-15,5-3 1 16,8-5 0-16,4-17-2 16,5-3-4-16,3-3-37 15,-3 1-80-15,-8 1-246 16</inkml:trace>
  <inkml:trace contextRef="#ctx0" brushRef="#br4" timeOffset="405858.1656">11537 12803 392 0,'0'0'189'0,"0"0"-173"15,0 0 24-15,0 0 52 0,0 0-15 16,0 0-17-16,-9-14 2 15,9 11-5-15,0 1 22 16,-2-2-32-16,2 1-13 16,0-2 5-16,-1 1-23 15,1-2 22 1,0-3 1-16,0-1-31 0,0-2 20 16,0-3-12-16,4 3-15 15,7 0 12-15,4 2-8 16,-2 4-5-16,2 3 0 15,2 3-10-15,-4 10 6 16,-3 14 4-16,-2 8 0 0,-3 4 2 16,-5 3 0-16,0-6-2 15,0-8 0-15,0-8 2 16,0-9-4-16,0-5 4 16,0-3-1-16,0-2 43 15,0-18-8-15,3-13-18 16,10-7-18-16,-1 3 8 15,-2-2 0-15,-1 6-6 16,-3 8 2-16,0 8 17 16,-3 6-19-16,-1 7 16 15,-2 2-9-15,0 2-3 16,0 3-10-16,0 20 4 0,0 12 0 16,0 5 2-1,0 2 1-15,4-3-6 0,8-6-17 16,3-5-102-16,4-7-45 15,-4-8-222-15</inkml:trace>
  <inkml:trace contextRef="#ctx0" brushRef="#br4" timeOffset="406032.0543">11919 12809 366 0,'0'0'928'0,"0"0"-863"16,0 0-45-16,0 0 39 0,0 0-49 15,0 0-9 1,0 0 2-16,29 53-3 0,-16-36-45 16,3-3-71-16,-4-6-95 15,-3-4-172-15</inkml:trace>
  <inkml:trace contextRef="#ctx0" brushRef="#br4" timeOffset="406442.5928">12059 12607 1153 0,'0'0'110'16,"0"0"-61"-16,0 0 26 15,0 0-15-15,0 0-60 16,0 0 0-16,9 38-2 16,1-21-8-16,7-5-19 0,1-7-22 15,-1-5-18-15,-1-3 22 16,-7-17 39-16,-2-2 8 15,-4-2 26-15,-2 5 21 16,-1 4 22-16,0 7 8 16,0 6-28-16,3 2-2 15,2 4-47-15,4 17 4 16,6 11-9-16,0 7 9 16,1 1-8-16,-5 4-1 15,-5-1-44-15,-6-5-20 16,0-3-19-16,-17-8 12 15,1-11 53-15,-1-11 21 0,1-5 2 16,7-5 22 0,4-21 12-16,5-8 0 0,0-6-4 15,24 1-22-15,7 2-8 16,5 9-9-16,0 9-103 16,-6 10-182-16,-8 9-210 15</inkml:trace>
  <inkml:trace contextRef="#ctx0" brushRef="#br4" timeOffset="406600.4966">12357 12668 761 0,'0'0'528'0,"0"0"-455"16,0 0-23-16,0 0 19 16,0 0-58-16,0 0-7 15,55 16-8-15,-39 12-10 0,0-2-146 16,-7-9-151-16,-3-6-395 15</inkml:trace>
  <inkml:trace contextRef="#ctx0" brushRef="#br4" timeOffset="406759.762">12530 12494 1132 0,'0'0'198'16,"0"0"-129"-16,0 0 13 15,0 0-18-15,93-19-40 16,-66 56-16-16,-9 13-8 15,-10 13-1-15,-8 8-54 16,-13 1-82-16,-23-6-84 0,-13-14-203 16</inkml:trace>
  <inkml:trace contextRef="#ctx0" brushRef="#br4" timeOffset="406923.6604">11507 12743 1272 0,'-22'75'0'0,"20"15"-6"15,7-1-36-15,41-11-38 16,23-15-195-16,20-22-488 0</inkml:trace>
  <inkml:trace contextRef="#ctx0" brushRef="#br4" timeOffset="408131.5141">12732 14872 892 0,'0'0'301'0,"0"0"-283"16,0 0 30-16,0 0 28 15,0 0-43-15,15-75-8 16,14 52-24-16,7-5-1 16,10-1 6-16,11-3-1 15,12 2-5-15,2 5 0 16,0 6 1-16,-10 4-4 16,-15 3 3-16,-15 6 0 0,-13 1-2 15,-12 5 2-15,-6 0-3 16,0 0-3-16,-13 3-23 15,-11 8-24-15,-10 1-106 16,-5 0-156-16,-3-2-365 16</inkml:trace>
  <inkml:trace contextRef="#ctx0" brushRef="#br4" timeOffset="408469.3109">12760 14587 1191 0,'0'0'24'0,"0"0"-2"16,0 0 48-16,0 0-52 16,0 0-18-16,0 0 3 15,-34 100-6-15,20-60 3 16,0-4-7-16,3-8 3 15,6-8 4-15,4-10 0 16,1-6-3-16,0-4 2 16,1 0-2-16,15 0 3 15,4 0 0-15,7 0 4 16,4 0-4-16,4 0 0 16,1 0-2-16,-2 7 0 0,-3 2-72 15,-1 3-65-15,-3-2-144 16,-2-4-153-16</inkml:trace>
  <inkml:trace contextRef="#ctx0" brushRef="#br4" timeOffset="408894.6596">13542 14382 1158 0,'0'0'36'16,"0"0"-25"-16,0 0 6 16,110-42 8-16,-80 42-25 15,-5 14-2-15,-8 9-1 16,-10 5-10-16,-7 1-13 15,0-4 23-15,-4-6-7 16,-8-10 10-16,4-9 2 16,4 0 26-16,4-17 43 15,0-12-55-15,9-4 6 16,3-3 17-16,-2 8-12 16,-3 8 27-16,-2 9-3 15,-5 9-19-15,0 2 7 0,0 19-37 16,0 13-2-16,-5 7 0 15,2 1-2-15,3-8-46 16,5-5-69-16,19-11-62 16,1-9-112-16,2-7-140 15</inkml:trace>
  <inkml:trace contextRef="#ctx0" brushRef="#br4" timeOffset="409121.5185">13906 14454 736 0,'0'0'49'0,"0"0"-43"16,0 0 15-16,0 0-20 0,0 0 5 16,0 0 2-16,58-6 29 15,-39 6 44-15,-5 0 9 16,-5 0-11-16,-4 11-15 16,-5 6-13-16,0 2-5 15,0 3-35-15,-1 0-6 16,-8-4-5-16,3-5-4 15,6-7-81-15,0-6-101 16,0 0-136-16</inkml:trace>
  <inkml:trace contextRef="#ctx0" brushRef="#br4" timeOffset="409518.7962">14240 14397 1030 0,'0'0'79'16,"0"0"-30"-16,0 0 12 15,0 0 3-15,0 0-56 16,6 86-2-16,-6-60-6 15,0-6-2-15,0-4 1 16,0-8-62-16,7-8-66 16,10-2-111-16,0-20-245 15</inkml:trace>
  <inkml:trace contextRef="#ctx0" brushRef="#br4" timeOffset="409922.0211">14420 14201 1274 0,'0'0'138'16,"0"0"-82"-16,0 0 42 16,0 0-80-16,0 0-18 15,0 0-1-15,3 38-42 16,29-34-50-16,-1-4-26 16,-1 0 19-16,-8-14 44 15,-1-6 56-15,-9-4 14 16,-3 4 73-16,0 1 24 15,-6 7 8-15,0 3-33 16,-2 6-15-16,2 3-30 0,0 1-33 16,5 18-10-16,0 12 2 15,0 8-11-15,0 4 0 16,-2 7-79-16,-5-1-9 16,-1-3-16-16,0 0 12 15,-14-5 18-15,-6-3-2 16,-3-12 28-16,7-10 59 15,3-13 38-15,5-3 112 16,7-12 36-16,1-17-120 16,3-7-42-16,20-6-24 15,6-4-5-15,4 5-67 16,-4 7-197-16,-3 12-257 16</inkml:trace>
  <inkml:trace contextRef="#ctx0" brushRef="#br4" timeOffset="410147.9067">14869 14272 836 0,'0'0'453'16,"0"0"-395"-16,102-48 47 15,-68 42-36-15,-7 6-69 16,-9 11 0-16,-15 18 0 16,-3 13-28-16,-18 5-14 15,-13 2-29-15,1-4 28 16,4-10 38-16,17-9 3 15,9-12 0-15,9-13 2 0,25-1-17 16,5-17 0-16,5-14-130 16,-1-4-108-16,-9-3-45 15</inkml:trace>
  <inkml:trace contextRef="#ctx0" brushRef="#br4" timeOffset="410314.8026">15220 14098 896 0,'0'0'107'0,"0"0"23"15,0 0-26-15,0 0-58 16,0 0-9-16,88-5-20 16,-63 39-14-16,-3 14 1 15,-10 6-4-15,-9 8-3 16,-3 1-84-16,-18-3-93 0,-20-2 2 16,-13-5-60-16</inkml:trace>
  <inkml:trace contextRef="#ctx0" brushRef="#br4" timeOffset="410500.6876">13661 14236 1346 0,'-89'47'30'0,"23"25"-22"16,24 21-8-16,33 14 22 15,24 5-22-15,54-8-1 16,41-17-177-16,35-29-230 0</inkml:trace>
  <inkml:trace contextRef="#ctx0" brushRef="#br4" timeOffset="411588.162">12341 14019 615 0,'0'0'222'0,"0"0"-207"16,0 0-4-16,0 0 47 16,0 0-22-16,0 0-35 15,-13 0 11-15,13 0 7 16,0 0 74-16,0 0 15 15,0 0-18-15,0 0-8 16,0 0-24-16,0 0-15 16,0 0 0-16,0 0-18 15,0 0 1-15,0 0 0 16,6-8-21-16,14-6 24 16,9-11 9-16,11-4-23 0,9-5 1 15,8-7-12-15,5-2 8 16,3 1 3-16,-4 5-13 15,-8 7 12-15,-12 10 3 16,-16 8-8-16,-13 7 7 16,-7 5-15-16,-5 0 5 15,0 0 5-15,0 0-9 16,0 0-4-16,-12 10-3 16,-5 0-43-16,-1 1-78 15,-4 0-64-15,-3-2-68 16,-4 2-215-16</inkml:trace>
  <inkml:trace contextRef="#ctx0" brushRef="#br4" timeOffset="411901.9639">12395 13746 1189 0,'0'0'142'0,"0"0"-142"16,0 0 51-16,0 0-13 16,0 0-37-16,0 0 2 15,-32 104 0-15,17-57-5 16,2-3 2-16,6-10 0 16,2-11 0-16,5-9 2 0,0-7-2 15,0-1 2-15,18-6 4 16,1 0-5-16,5 0 0 15,4 0 0-15,4-4 1 16,-1 4-2 0,-1 0-27-16,-2 0-105 0,-11 12-182 15,-2 0-410-15</inkml:trace>
  <inkml:trace contextRef="#ctx0" brushRef="#br4" timeOffset="413462.4329">13166 13380 951 0,'0'0'69'0,"0"0"12"15,0 0 57-15,0 0-63 0,-26-80-36 16,26 60 6-16,2-3-29 16,17-2 4-16,7 3-9 15,8 3-9-15,3 4 26 16,-1 7-20-16,-5 8-4 16,-7 1 3-16,-9 23-1 15,-2 9-6-15,-10 7 0 16,-3 3 3-16,0 1 1 15,-11-5-4-15,-4-6 0 16,0-11 7-16,6-10 0 16,4-9-7-16,5-3 3 15,0-12 1-15,0-16 11 16,17-11-15-16,4-8 0 16,1-4 1-16,5 2 3 0,-9 6-5 15,-3 12 2-15,-9 11 1 16,-6 7 46-16,0 5 8 15,0 8-8-15,-11 0-27 16,-2 14-16-16,1 13-9 16,1 7 4-16,7 2 0 15,4-2-7-15,9-3 7 16,19-2 0-16,9-6-5 16,4-8-53-16,-1-4-72 15,-7-11-60-15,-11 0-126 16,-10 0-382-16</inkml:trace>
  <inkml:trace contextRef="#ctx0" brushRef="#br4" timeOffset="413664.8163">13746 13364 466 0,'0'0'538'16,"0"0"-476"-16,0 0 27 15,0 0 49-15,0 0-83 16,0 0-36-16,22-9-16 16,-17 37-2-16,-5 5-2 15,0 3-1-15,0-2-201 16,-9-3-400-16</inkml:trace>
  <inkml:trace contextRef="#ctx0" brushRef="#br4" timeOffset="414574.8546">13952 12813 1067 0,'0'0'58'16,"0"0"16"-16,0 0 45 15,0 0-66-15,0 0-53 16,0 0-3-16,-10 37 3 15,16-16 0-15,10-1 0 16,3-6-4-16,5-6-5 0,0-7-44 16,0-1 5-16,-5-3 15 15,-4-17 31-15,-2-4 2 16,-5-5 2-16,-1-5 46 16,3 1 21-16,-3 3 9 15,0 7 18-15,-1 6-45 16,-3 9 18-16,0 3-42 15,6 5-21-15,2 9-5 16,2 23 2-16,3 8-3 16,1 10 1-16,-1 6 3 15,3-3-8-15,0 2 1 16,0 1-11-16,-4-5-16 0,-3-1-41 16,-8-3 15-16,-4-8 13 15,-6-8 4-15,-15-8 38 16,-2-10 1-16,0-13 19 15,4 0 45-15,1-10-9 16,3-12-11-16,2-3 3 16,5-4-46-16,7-6 0 15,1-2-1-15,3-3-5 16,20-1-5-16,4-4-74 16,3 4-88-16,-3-2-159 15,-6 2-212-15</inkml:trace>
  <inkml:trace contextRef="#ctx0" brushRef="#br4" timeOffset="414753.7398">14370 12673 1164 0,'0'0'142'15,"0"0"-30"-15,0 0 28 16,0 0-69-16,0 0-43 16,91-26-18-16,-44 72-5 15,-2 16-10-15,-9 13 1 16,-15 6-34-16,-11 5-113 15,-10-1-39-15,-25-3-37 16,-26-6-133-16,-21-8-332 16</inkml:trace>
  <inkml:trace contextRef="#ctx0" brushRef="#br4" timeOffset="414941.6304">13013 13081 700 0,'-55'74'667'15,"24"28"-662"-15,31 18-1 16,31 3-4-16,60-9 0 16,42-24-56-16,33-33-324 15</inkml:trace>
  <inkml:trace contextRef="#ctx0" brushRef="#br1" timeOffset="425660.2378">1082 13070 929 0,'0'0'80'16,"0"0"-8"-16,0 0 43 16,0 0 3-16,0 0-32 15,0 0-26-15,0 0-31 16,0 0 3-16,-25-51-27 15,25 56-1-15,0 17 3 16,5 7 2-16,2 5 5 16,1-1-6-16,2-4-2 15,2-7-11-15,3-7 5 16,3-6 0-16,6-9 5 0,4-4-3 16,3-21 1-16,-1-9 9 15,-6-4-9-15,-9-5 11 16,-2 1 23-16,-7 4 16 15,-4 3-3-15,-1 10-8 16,-1 6-5-16,0 10-4 16,0 4-25-16,0 3 13 15,0 2-21-15,0 0-1 16,0 0-5-16,0 10 3 16,0 7 3-16,2 0 3 15,-1 4 1-15,2 2-7 16,0 5 3-16,-1 8 0 0,2 6 12 15,2 8-12-15,0 4 6 16,3 11 2-16,1 6-4 16,1 1-4-16,-2 3 0 15,1 0 0-15,-1-3-3 16,-3-5 9-16,-4-10-6 16,-2-9 0-16,0-10 1 15,-2-13-3-15,-5-10 2 16,-5-8 0-16,-3-7 21 15,-4 0-7-15,-8-17 27 16,-3-8-16-16,-3-1-21 16,-1 0 5-16,4 2-8 15,2 3 5-15,8 1 1 0,4 2-3 16,10-1-4-16,6-3 0 16,3-9 0-16,22-7 0 15,8-10-18 1,6-9 0-16,-2-6-11 0,-3-1-28 15,-8 7 30-15,-10 8-27 16,-2 17-32-16,-7 13-23 16,-4 11-15-16,-3 8-29 15,1 6-115-15,4 11-90 16</inkml:trace>
  <inkml:trace contextRef="#ctx0" brushRef="#br1" timeOffset="425872.5705">1636 13155 132 0,'0'0'1252'16,"0"0"-1197"-16,40-79-12 15,-7 58 1-15,7 5-16 16,8 3-25-16,3 9-3 15,-3 2-27-15,-4 2-159 16,-14 0-150-16</inkml:trace>
  <inkml:trace contextRef="#ctx0" brushRef="#br1" timeOffset="426132.4099">1722 13312 1392 0,'0'0'168'16,"0"0"-105"-16,0 0 86 15,0 0-86-15,0 0-45 16,114-12-16-16,-32 7-2 16,6 0 0-16,-8-2 5 15,-14 2-7-15,-18-2 2 16,-18 0 0-16,-19-2 3 16,-11 0 2-16,0-3 25 15,-16 1 12-15,-2 3-18 16,2 1-8-16,7 6-16 0,3-1-8 15,6 2-14-15,0 0-75 16,0 0-177-16,9 0-190 16</inkml:trace>
  <inkml:trace contextRef="#ctx0" brushRef="#br1" timeOffset="429835.5137">2486 12939 1221 0,'0'0'88'16,"0"0"-24"-16,0 0 42 15,0 0-47-15,0-78 16 16,0 74-41-16,0 4-11 16,0 0-23-16,3 0-10 15,5 17 10-15,-2 7 5 0,1 8-1 16,-3 3 3-1,1 2-1-15,1 0-6 0,3-6 0 16,4-2 2-16,-1-7-9 16,0-5 7-16,3-7 0 15,1-10 6-15,1 0 0 16,2-20-4-16,0-12 1 16,-5-7 0-16,0-2 11 15,-4 0-4-15,-6 5 32 16,-1 11 22-16,-3 8-37 15,0 9 14-15,0 7-17 16,0 1-24-16,0 0 0 16,0 22-9-16,0 9 9 15,0 11-7-15,0-1 14 16,14 2-12-16,11-6 5 0,7-9-15 16,-1-10 12-16,2-9-16 15,-5-9 17-15,-4-8-5 16,-8-22 14-16,-5-15-3 15,-5-7-4-15,-6-7 6 16,0-3 2-16,0 3-4 16,0 6 12-16,-6 8-1 15,0 20-8-15,1 8-7 16,2 9 0-16,3 8-26 16,-4 4-29-16,-5 25-160 15,1 14 5-15,-5 3-109 16,1-6-566-16</inkml:trace>
  <inkml:trace contextRef="#ctx0" brushRef="#br1" timeOffset="430675.5044">3208 13058 731 0,'0'0'155'16,"0"0"-112"-16,0 0 101 16,0 0-73-16,0 0-38 15,0 0 7-15,1-3-12 16,-1 3-11-16,2 0 24 15,-2-1-12-15,0-2 9 16,0 0 2-16,1-2-26 16,-1 2 28-16,0-1-19 15,0 1 0-15,0-1 13 16,0 1-20-16,2-1 7 0,-2 1 16 16,0 0-28-16,0 3 11 15,0-2-5-15,0 2 0 16,0 0 20-16,0 0-20 15,0 0 2-15,0 0 8 16,0 0-23-16,3 0-6 16,0 10 2-16,3 12 0 15,3 8-2-15,0 7 6 16,1 2-4-16,2 2 2 16,-3-2 4-16,2-3-11 15,-5-7 5-15,-2-2 0 16,-1-8 0-16,-2-7 4 0,1-4-4 15,-2-4 0-15,0-2 8 16,1-2-8-16,-1 0 1 16,0 0 0-16,2 0 14 15,1 0-15-15,-3-6-65 16,0-2-165-16,0-4-219 16</inkml:trace>
  <inkml:trace contextRef="#ctx0" brushRef="#br1" timeOffset="432333.6604">3429 12671 600 0,'0'0'518'15,"0"0"-452"-15,0 0 60 16,0 0-19-16,0 0-22 0,0 0-76 16,0 0-9-16,0-37-15 15,3 63 12-15,4 1 3 16,8-2-1-16,5-4 1 15,5-3-5-15,3-10-1 16,2-7-7-16,-3-1 12 16,-3-7 1-16,-5-15 0 15,-1-9 12-15,-3-7 6 16,-8 3 24-16,-2 4 27 16,-5 8 18-16,0 6-11 0,0 6-45 15,0 8-2 1,0 3-14-16,0 5-15 0,0 24-11 15,0 10 10-15,0 9 1 16,0 8-5-16,0 2 3 16,9 3 2-1,4 1-1-15,-2-1 1 0,-5-3-13 16,-3-5-5-16,-3-9-12 16,0-10-2-16,-6-8 7 15,-8-9 18-15,-2-8 7 16,1-7 3-16,-3-2 23 15,0-3 15-15,0-17-15 16,2-2-2-16,7-7-15 16,9-3 3-16,0-5-8 0,3-5-1 15,21 1-6-15,4-3 0 16,3 3-15-16,-1 7-50 16,-6 10-83-16,-7 17-57 15,-13 7-88-15,-4 17-525 16</inkml:trace>
  <inkml:trace contextRef="#ctx0" brushRef="#br1" timeOffset="432604.5008">3858 12971 1432 0,'0'0'81'15,"0"0"-51"-15,0 0 55 0,0 0-42 16,0 0-41-16,0 0-2 16,51 26 4-16,-31 6-7 15,-4 1 3-15,-4 0-3 16,-2-2 0-16,1-6 4 16,-2-5-1-16,-2-7 0 15,-1-4-9-15,0-9-52 16,0 0-112-16,6-9-88 15,-3-18-327-15</inkml:trace>
  <inkml:trace contextRef="#ctx0" brushRef="#br1" timeOffset="432785.3943">4200 12813 1408 0,'0'0'104'0,"0"0"-78"16,0 0 82-16,98-81-63 15,-29 64-44-15,13 4 4 16,0 3-5-16,-6-2-2 16,-12 0-12-16,-17 1-128 15,-25 3-81-15,-22-2-203 16</inkml:trace>
  <inkml:trace contextRef="#ctx0" brushRef="#br1" timeOffset="433016.2288">4251 12548 710 0,'0'0'556'16,"0"0"-444"-16,0 0 38 15,0 0-30-15,23-71-44 16,-18 71-37-16,1 15-27 16,7 21-5-16,2 12-1 15,3 10 0-15,-1 4-2 16,5 0-5-16,2-6 1 15,1-6 0-15,2-3-2 16,-6-5-57-16,-2-11-117 16,-13-9-50-16,-6-14-260 0</inkml:trace>
  <inkml:trace contextRef="#ctx0" brushRef="#br1" timeOffset="434905.6974">5083 12436 1250 0,'0'0'61'16,"0"0"5"-16,0 0 11 0,0 0 43 15,0 0-86-15,0 0-34 16,-9-24-15-16,9 55 14 16,12 3 1-16,9 3 0 15,9-4 2-15,3-4-5 16,1-1 3-16,1-12-13 15,-6-10 2-15,-7-6-24 16,-4-1 35-16,-6-24-3 16,-2-13 6-16,-1-10 13 15,-4-4 15-15,1 4-4 16,-6 5 49-16,0 11 6 16,0 13-7-16,0 12-38 15,0 7-23-15,0 7-14 0,0 26-10 16,0 11 10-1,0 7-2-15,5 1 0 0,15-5-12 16,7-7-11-16,6-10-26 16,3-17 19-16,-5-13 0 15,-7-9 32-15,-5-28 11 16,-11-12-10-16,-5-11 10 16,-3-1 6-16,0 0 3 15,-14 7 17-15,-5 10-16 16,3 15-10-16,4 9-3 15,1 11-8-15,4 9-8 16,-2 4-33-16,0 25-61 0,0 10-88 16,6 9-73-16,3-2-110 15,4-6-146-15</inkml:trace>
  <inkml:trace contextRef="#ctx0" brushRef="#br1" timeOffset="435161.5462">5717 12441 1130 0,'0'0'84'16,"0"0"-61"-16,0 0 78 15,85-55-41-15,-64 55-59 16,-3 14-1-16,-2 14-1 16,2 9 1-16,-11 10-4 0,-2 5 4 15,-5-3 0 1,0-8-1-16,0-10 8 0,-5-12-10 15,4-9 3-15,1-10 0 16,3 0 7-16,27-12-7 16,13-19-1-16,8-8-52 15,-1-7-132-15,-11-3-276 16</inkml:trace>
  <inkml:trace contextRef="#ctx0" brushRef="#br1" timeOffset="435797.3718">6088 12210 1079 0,'0'0'66'16,"0"0"-2"-16,0 0 73 0,-18-72-91 15,18 66-11-15,0 5-33 16,0 1-1-16,0 0-2 16,0 0-14-16,0 0 1 15,0 0 13-15,0 1-8 16,0 4 5-16,0 1 3 15,0-3-9-15,0 1 9 16,0-3 1-16,0-1 0 16,0 0 3-16,0 0 2 15,0 0 5-15,0 0 3 16,0-8-8-16,0-3 14 16,0 1 7-16,0 2 22 15,0 3 2-15,0 3 0 0,0 2-12 16,0 0-38-1,0 10-28-15,3 10 27 0,8 3 1 16,8 4 2-16,5-4-2 16,6-5-5-16,0-6-3 15,-1-8-24-15,-3-4 8 16,-5-6 24-16,0-18 2 16,-5-6 7-16,-4-3 4 15,-6 2 24-15,0 5 34 16,-4 8 6-16,-2 8-15 15,0 6-18-15,0 4-33 16,0 10-11-16,0 22-12 16,5 15 5-16,6 12 4 15,8 9 1-15,2 2-18 0,0 3-11 16,0-2-26 0,-15-1-23-16,-6-5-22 0,-6-10 14 15,-20-16 36-15,-2-17 52 16,-2-19 13-16,0-3 72 15,4-22 37-15,3-14-3 16,13-9-50-16,10-2-46 16,1-1-20-16,31 5-3 15,11 3-22-15,15 1-74 16,5 1-138-16,-5 3-262 16</inkml:trace>
  <inkml:trace contextRef="#ctx0" brushRef="#br1" timeOffset="436097.4064">6758 12392 1425 0,'0'0'49'0,"0"0"-47"16,124-26 41-16,-69 26 0 16,-7 23-42-16,-14 13-1 15,-22 11-9-15,-12 6-2 16,-21 6 6-16,-18-1-12 15,-4-7 5-15,4-8 11 0,14-11-1 16,17-8-1 0,8-9-3-16,41-8 6 0,20-7 6 15,16 0-6-15,3-13 7 16,-9-2-7-16,-16 0-2 16,-18 3-1-16,-18 4 1 15,-16 3-24-15,-3 0-62 16,-20 5-147-16,-13 0-180 15</inkml:trace>
  <inkml:trace contextRef="#ctx0" brushRef="#br1" timeOffset="478729.6995">1321 14847 860 0,'0'0'295'0,"0"0"-256"16,0 0 35-16,0 0-1 15,0 0 0-15,0 0-18 16,0 0-14-16,0 0-19 16,0 0-19-16,-16-60 5 15,16 60-7-15,0 0 1 16,-2 20-2-16,-2 7 1 15,-2 9 2-15,-3 3 2 16,6 2 0-16,3-5-6 16,0-4 2-16,3-6-1 0,12-9 4 15,0-8-3 1,4-6-1-16,-2-3 9 0,-1-3-7 16,0-18 12-16,1-10-3 15,-5-4 2-15,-2-5 33 16,-7 5 22-16,0 9-16 15,-3 6-6-15,0 10-7 16,0 7 0-16,0 3-12 16,0 0-20-16,0 0-7 15,0 12-14-15,0 14 14 16,0 5-4-16,0 1 4 16,12-3 0-16,9-7-14 15,3-6-12-15,7-13-1 16,-1-3 7-16,-2-9 12 15,-6-18 8-15,-8-7 0 0,-5-7 8 16,-7-1-2-16,-2 2-1 16,0 6 19-16,-5 2-10 15,-7 8 1-15,6 5-8 16,-1 8-4-16,2 5-6 16,4 6 0-16,1 0-20 15,-3 7-90-15,0 18-94 16,0 8 15-16,1 1-171 15,2-4-323-15</inkml:trace>
  <inkml:trace contextRef="#ctx0" brushRef="#br1" timeOffset="478956.5596">1940 14907 1306 0,'0'0'100'0,"0"0"-58"15,0 0-6-15,0 0-8 16,0 0-27-16,0 0 1 16,0 75-1-16,0-39 0 15,0 0 0-15,2-8 4 16,5-3-10-16,1-7 5 16,-4-2-15-16,-1-7-142 15,-3-8-152-15,0-1-324 16</inkml:trace>
  <inkml:trace contextRef="#ctx0" brushRef="#br1" timeOffset="479121.4556">2116 14804 1205 0,'0'0'128'16,"0"0"-102"-16,25-72 17 15,1 48-31-15,11 5-12 16,5 6-45-16,-2 9-178 15,-5 4-245-15</inkml:trace>
  <inkml:trace contextRef="#ctx0" brushRef="#br1" timeOffset="479359.8196">2276 14894 1005 0,'0'0'232'16,"0"0"-147"-16,0 0 26 15,0 0-12-15,0 0-74 16,0 0-16-16,76-3-7 15,-22-6-2-15,-1-1 4 16,-9 1-4-16,-16 4 4 16,-9 1-1-16,-13 2 4 15,-6 2 62-15,0 0 16 16,0-2-35-16,0-1-15 16,0 2-27-16,0-2-8 15,0 3 0-15,0 0-53 16,0 0-112-16,0 0-52 15,6 0-197-15,6-2-378 0</inkml:trace>
  <inkml:trace contextRef="#ctx0" brushRef="#br1" timeOffset="480071.3837">3087 14410 1144 0,'0'0'87'0,"0"0"-59"16,0 0 81-16,0 0-5 0,0 0-38 15,0 0-47 1,-13-24-19-16,13 29-4 0,0 17 1 16,3 4 3-1,7 8 2-15,5 2 7 0,-2 0 6 16,1 2-8-16,2 0-4 15,-1-1 2-15,0-4-3 16,2-2-1-16,-3-7-1 16,-3-7 0-16,1-6 1 15,-2-5 2-15,-4 0 0 16,-3-6-3-16,3 0-15 16,-1-10-102-16,2-12-220 15,-1-3-567-15</inkml:trace>
  <inkml:trace contextRef="#ctx0" brushRef="#br1" timeOffset="480334.2208">3375 14584 1232 0,'0'0'111'16,"0"0"-85"-16,0 0 26 15,73-72-11-15,-31 60-30 16,10 1-7-16,-1 5-2 15,-8 2-2-15,-13 3 0 16,-15 1 1-16,-9 0 7 0,-6-2 22 16,0 2 36-1,0 0 20-15,0 0-22 0,0 0-32 16,0 0-19-16,0 0-13 16,0 0-57-16,0 0-84 15,0 0-106-15,0 0-306 16</inkml:trace>
  <inkml:trace contextRef="#ctx0" brushRef="#br1" timeOffset="484864.8246">4422 13970 1176 0,'0'0'16'16,"0"0"-15"-16,0 0 2 15,78-87-3-15,-47 80-3 0,-4 7 0 16,-2 4-7-16,-7 20-3 16,-9 8 12-16,-6 9 0 15,-3 3 1-15,0 1 7 16,-9-6-6-16,-4-10 0 16,5-9 0-16,5-11 11 15,3-9 13-15,0-1 41 16,5-27 69-16,14-10-98 15,8-13-29-15,-3-3 7 16,4 4 7-16,-10 4 9 16,-3 15 11-16,-6 13 0 15,-9 11 25-15,0 7-16 0,0 2-51 16,-2 21-8 0,-9 10 3-16,3 8 5 0,5-4-2 15,3-3-4-15,9-6-53 16,19-3-23-16,11-6-49 15,6-7-122-15,-8-9-214 16</inkml:trace>
  <inkml:trace contextRef="#ctx0" brushRef="#br1" timeOffset="485014.7322">4999 13970 1384 0,'0'0'51'0,"0"0"-31"15,0 0-18-15,0 0-2 16,118-51-81 0,-76 46-199-16,-5 0-298 0</inkml:trace>
  <inkml:trace contextRef="#ctx0" brushRef="#br1" timeOffset="485502.0383">5381 13748 1067 0,'0'0'65'0,"0"0"-34"16,0 0-30-16,0 0 2 16,0 0-3-16,0 0 1 0,60 101 1 15,-57-70 0-15,-3-7-2 16,0-7 0-16,0-9-1 16,0-8 2-16,0 0 4 15,0-13 85-15,7-14 19 16,2-15-99-16,3-6-5 15,3-1 4-15,-3 3 6 16,0 15 30-16,-6 12-15 16,-3 11-10-16,-3 8 19 15,0 0-32-15,0 19-7 16,0 12-3-16,0 11 1 16,0 3 2-16,12-6 0 15,22-7 0-15,14-14-64 16,4-14 29-16,-1-4 9 15,-8-7 22-15,-13-18 4 0,-15-4 7 16,-9-4 14-16,-6 3 67 16,0 7 4-16,-3 7 2 15,-3 9-28-15,3 2-10 16,1 5-39-16,2 0-17 16,0 15-9-16,0 13 8 15,0 7-2-15,8 3 2 16,7 0-9-16,-2-1-61 15,-1-2-68-15,-6-1-12 16,-6 0-111-16,0-6-167 16</inkml:trace>
  <inkml:trace contextRef="#ctx0" brushRef="#br1" timeOffset="485944.0798">4425 14479 1004 0,'0'0'94'15,"0"0"-37"1,-82 4 28-16,76-4 16 0,6 0-20 16,24 0-40-16,30 0-36 15,44-4 5-15,41-12 3 16,34-6 9-16,31-3-5 16,23-3-15-16,15-2 0 15,1-3-2-15,-12 0-6 16,-31-1-11-16,-36 2 17 15,-42 1 1-15,-40 4 12 16,-28 4-2-16,-26 4 56 16,-16 6 20-16,-9 5-24 15,-3 4-24-15,0 3-39 16,0 1-9-16,0 4-134 0,-7 14-51 16,-11 5-171-16,-3-2-710 15</inkml:trace>
  <inkml:trace contextRef="#ctx0" brushRef="#br1" timeOffset="487874.8084">4488 14925 1307 0,'0'0'54'15,"0"0"-51"-15,0 0 37 0,0 0-27 16,46-79-13-16,-16 76-8 16,0 3 8-16,-5 0-11 15,-6 15 9-15,-5 10-8 16,-8 4 9-16,-6 6-1 16,0 0 2-16,0-8 0 15,0-8 2-15,-6-13-1 16,6-6 4-16,0 0 3 15,0-9 6-15,6-18 38 16,12-9-49-16,4-3-2 0,-4 2 4 16,1 4 1-1,-8 10 12-15,-4 10 16 0,-4 10 15 16,-3 3-8-16,0 0-41 16,0 12-5-16,0 14-4 15,0 9 9-15,0 3 0 16,8-2-45-16,12-4-50 15,5-8-81-15,0-10-145 16,-1-8-230-16</inkml:trace>
  <inkml:trace contextRef="#ctx0" brushRef="#br1" timeOffset="488103.6656">4952 14971 700 0,'0'0'457'0,"0"0"-440"0,0 0 9 15,0 0-7-15,0 0-17 16,91-42-2-16,-72 42 0 16,-7 7-4-16,-7 15 4 15,-5 10 0-15,0 3 5 16,-8 1 0-16,-3-6 9 16,3-5-9-16,8-7-1 15,5-7-4-15,30-8-2 16,13-3-25-16,8-10-155 15,1-16-404-15</inkml:trace>
  <inkml:trace contextRef="#ctx0" brushRef="#br1" timeOffset="488266.5644">5390 14884 1278 0,'0'0'86'0,"0"0"-44"15,0 0-14-15,79-45-28 16,-22 31-27-16,10-6-172 16,-4-2-255-16</inkml:trace>
  <inkml:trace contextRef="#ctx0" brushRef="#br1" timeOffset="488785.7243">5781 14645 1009 0,'0'0'187'16,"0"0"-72"-16,0 0 7 0,0 0-99 15,0 0-23-15,0 0-1 16,73 22 0-16,-45 2 1 16,-8 7-9-16,-10 4-1 15,-10-4-11-15,0-2-7 16,-6-7 8-16,-4-8 20 16,2-6 0-16,7-8 8 15,1 0 16-15,0-14 39 16,6-12-35-16,13-12-28 15,2-2 0-15,0 5 2 16,-3 3 0-16,-8 14 19 16,-5 8 22-16,-5 9 21 15,0 1-18-15,0 12-46 0,0 20-19 16,0 9 19-16,0 4 2 16,0-3-2-16,18-8-92 15,13-12-33-15,14-13-5 16,4-9 17-16,-4-7 78 15,-5-17 35-15,-10-4 27 16,-12-2 98-16,-5 3 30 16,-10 6-23-16,-3 8 11 15,0 9-63-15,0 4-7 16,0 0-58-16,0 16-15 16,0 14-9-16,0 9 8 15,2 4 0-15,11-1-1 0,5-6-30 16,0-7-14-16,-3-10 6 15,-5-9-10-15,-4-7 1 16,-3-3 30-16,-3 0 19 16,0-4-7-16,0-7-76 15,0 0-162-15,-16 2-166 16</inkml:trace>
  <inkml:trace contextRef="#ctx0" brushRef="#br1" timeOffset="489821.3957">1534 16336 1155 0,'0'0'74'0,"0"0"-22"0,0 0 44 15,0 0-35-15,0 0-36 16,0 0-25-16,-38 10 0 16,38 19 0-16,0 5 1 15,19 2-1-15,14-4 0 16,10-6-1-16,5-9-64 16,1-10-10-16,-7-7 11 15,-9-2 20-15,-11-17 44 16,-10-10 18-16,-12-5 48 15,0-1 58-15,-3 2-11 16,-9 7 7-16,0 9-20 16,3 9-30-16,5 4-37 0,2 4-27 15,2 2-6 1,0 20-17-16,0 7 14 0,17 3 0 16,8-4-81-16,14-8 3 15,7-11 11-15,-7-9 39 16,-8-3 23-16,-13-23 8 15,-12-7 14-15,-6-11 15 16,0-1 29-16,-9-2-1 16,-7 6-17-16,-4 8-32 15,1 5 2-15,3 11-10 16,5 10-12-16,-1 7-92 16,3 14-63-16,2 19-143 15,4 9-173-15</inkml:trace>
  <inkml:trace contextRef="#ctx0" brushRef="#br1" timeOffset="490083.2331">2179 16327 1197 0,'0'0'31'15,"0"0"-5"-15,0 0 21 16,98-29-43-16,-74 41-3 15,-4 13-1-15,-7 7-2 16,-7 3 2-16,-6-1 1 0,0-1-1 16,-6-7 7-1,-7-3-6-15,2-9 4 0,8-4-2 16,3-3 1-16,14-7-8 16,32 0 0-16,18-9-68 15,22-17-99-15,1-8-287 16</inkml:trace>
  <inkml:trace contextRef="#ctx0" brushRef="#br1" timeOffset="490244.1327">2819 16185 1326 0,'0'0'64'15,"0"0"-49"-15,101-73-1 0,-20 55-14 16,5 5-4-16,-2 2-209 15,-13 7-428-15</inkml:trace>
  <inkml:trace contextRef="#ctx0" brushRef="#br1" timeOffset="490411.0285">2989 16375 1336 0,'0'0'46'16,"88"-6"23"-16,-15-10-14 15,3-1-42-15,1-2-13 16,-17 2-15-16,-15 3-150 16,-17 4-144-16,-20 0-299 0</inkml:trace>
  <inkml:trace contextRef="#ctx0" brushRef="#br1" timeOffset="492184.5319">4394 15962 1224 0,'0'0'109'0,"0"0"-34"0,0 0 42 15,0 0-62 1,0 0-55-16,0 0-11 0,0 0 8 15,28 89 3-15,-7-36 2 16,0-3 0-16,-5-3-1 16,-4-7-1-16,-1-4 2 15,-4-8-3-15,-1-6 1 16,3-8-33-16,0-9-124 16,6-5-229-16</inkml:trace>
  <inkml:trace contextRef="#ctx0" brushRef="#br1" timeOffset="492410.3908">4786 16162 606 0,'0'0'760'16,"0"0"-744"-16,0 0-13 0,118-86 11 15,-67 68-13-15,1 3-1 16,-9 3 0-16,-11 6-3 15,-13 3 0-15,-13 0 2 16,-6 0-50-16,0-1-10 16,0-2-34-16,-3 0-22 15,-2-2-44-15,4 2-80 16</inkml:trace>
  <inkml:trace contextRef="#ctx0" brushRef="#br1" timeOffset="494665.4254">5521 15724 1265 0,'0'0'49'15,"0"0"50"-15,0 0-41 16,-7-76-37-16,28 60-16 16,4 4-3-16,5 7-4 15,0 5-3-15,-2 0-1 16,-7 8 5-16,-6 11-7 16,-5 8 5-16,-7 4 2 15,-3 1 1-15,0-1-2 16,-3-7 3-16,-7-7-1 15,4-8 3-15,3-6-2 16,3-3 2-16,0 0 2 16,0-17 9-16,12-12-4 15,6-6-8-15,3-5-1 0,-5-1 6 16,2 2-5-16,-7 11 14 16,-4 10 15-16,-4 11 22 15,-3 7 5-15,0 0-44 16,0 7-14-16,0 18-20 15,-3 10 20-15,-3 5-1 16,6-4 1-16,0-3-3 16,12-6-58-16,9-9-35 15,9-8-65-15,-5-10-121 16,-4 0-218-16</inkml:trace>
  <inkml:trace contextRef="#ctx0" brushRef="#br1" timeOffset="494913.2704">5942 15729 902 0,'0'0'186'16,"0"0"-168"-16,0 0 13 15,0 0-1-15,108-28-21 16,-74 28 2-16,-4 0-10 16,-8 7-1-16,-10 14 10 15,-9 4-6-15,-3-1 4 16,0 2 17-16,-15-6 4 15,3-3 3-15,2-5-10 16,5-3-15-16,5-4-1 16,6-3-6-16,30-2-2 0,12-3-67 15,11-18-117 1,1-8-289-16</inkml:trace>
  <inkml:trace contextRef="#ctx0" brushRef="#br1" timeOffset="495080.1672">6431 15603 1327 0,'0'0'44'0,"0"0"69"16,0 0-82-16,0 0-31 16,108-55-2-16,-59 44-82 0,0 3-164 15,-10 1-196-15</inkml:trace>
  <inkml:trace contextRef="#ctx0" brushRef="#br1" timeOffset="495468.926">6734 15464 500 0,'0'0'485'0,"0"0"-373"0,0 0-44 16,0 0-30-16,85-44-12 16,-45 44-21-16,-4 0-2 15,-6 18-3-15,-8 8 1 16,-14 7-4-16,-8 3 3 15,0-4 0-15,-9-4 2 16,-9-9 1-16,6-6-1 0,7-10 2 16,5-3 16-1,0-5 42-15,2-22 5 0,18-10-66 16,2-9 9-16,-1-2-5 16,-5 2-1-16,-4 6 39 15,-6 13-5-15,-3 13 36 16,-3 9-13-16,0 5-25 15,-3 12-36-15,-12 20-4 16,0 10 4-16,9 6 0 16,6-3-10-16,20-5-5 15,23-9-47-15,6-10-5 16,3-12 21-16,-4-7-18 16,-11-2-19-16,-8-4-21 15,-16-12-36-15,-11 0-87 0,-2 6-36 16,-30 3-301-1</inkml:trace>
  <inkml:trace contextRef="#ctx0" brushRef="#br1" timeOffset="496150.832">5693 16232 938 0,'0'0'142'16,"0"0"-83"-16,0 0 81 16,0 0-20-16,0 0-64 15,0 0-6-15,-27-28-20 16,33 20-22-16,15 0 12 15,16-1 3-15,26-8-13 16,32-4 8-16,37-4 4 0,38-9 1 16,27-2-1-1,20-1-22-15,4 0 5 0,-5 3-5 16,-13 4-1-16,-21-1-6 16,-28 4 0-16,-32 2 7 15,-36 4 3-15,-33 5-1 16,-23 6 4-16,-19 5 2 15,-9 5-5-15,-2 0 17 16,0 0-13-16,-13 5-7 16,-14 12-63-16,-4 4-147 15,-7 0-222-15</inkml:trace>
  <inkml:trace contextRef="#ctx0" brushRef="#br1" timeOffset="496721.0486">5775 16544 1183 0,'0'0'101'0,"0"0"-89"16,0 0 90-16,0 0-50 15,0 0-44-15,0 0-8 16,63-72-5-16,-30 67 4 15,-2 5 1-15,-3 0-2 16,-7 17 0-16,-3 7-4 16,-9 3 6-16,-8 2 0 15,-1-7 2-15,0-7-4 16,0-6 4-16,0-9 1 16,0 0 7-16,0-6 17 0,0-17 42 15,6-14-67 1,9-10 0-16,2-2-1 0,-1 3-1 15,1 11 0-15,-6 14 14 16,-3 11 8-16,-7 9-1 16,-1 1-21-16,0 2 0 15,0 22-15-15,2 9 15 16,2 6 1-16,8-3-1 16,5-4 0-16,11-6-37 15,9-9-61-15,8-12-112 16,-5-5-141-16,-4-9-509 15</inkml:trace>
  <inkml:trace contextRef="#ctx0" brushRef="#br1" timeOffset="499233.492">6494 16524 1126 0,'0'0'26'16,"0"0"4"-16,0 0-10 16,0 0-20-16,0 0-7 15,100-38-2-15,-73 38-32 16,-11 5 15-16,-7 10 19 15,-9 4 1-15,0 5 6 16,-9 3 28-16,-10 0 16 16,-5-1 7-16,0 1-20 15,3-6-3-15,6-2-17 16,9-8-5-16,6-2-2 16,6-9-1-16,23 0 2 15,12 0 4-15,10-4-9 0,3-12-44 16,-2-4-82-16,-9 0-136 15,-13-2-228-15</inkml:trace>
  <inkml:trace contextRef="#ctx0" brushRef="#br1" timeOffset="499409.3839">6907 16414 1515 0,'0'0'30'16,"0"0"8"-16,0 0-32 16,0 0-6-16,100-61-125 0,-63 55-204 15,-5 3-449-15</inkml:trace>
  <inkml:trace contextRef="#ctx0" brushRef="#br1" timeOffset="499940.0559">7141 16274 529 0,'0'0'726'0,"0"0"-679"16,0 0 31-16,0 0-12 16,0 0-54-16,103-59-12 15,-70 59-1-15,-10 5 1 16,-6 12-4-16,-11 5 1 16,-6 2-5-16,0 0 8 15,-12-4-1-15,-4-3-1 16,4-8 4-16,6-4-1 0,4-5 3 15,2 0 7-15,0-17 3 16,0-7-13-16,8-7 5 16,4 1 1-16,-3 1 2 15,-3 10 64-15,-3 7-7 16,-2 10-2-16,2 2-63 16,3 0-1-16,6 14-20 15,2 8 16-15,5 5-1 16,1-1-43-16,2-6-55 15,3-8-6-15,2-10-64 16,0-2 7-16,-2-9 154 0,-7-13 12 16,-2-4 109-1,-7-1 37-15,-4 2 27 0,-2 7-35 16,-3 5 5-16,0 10-59 16,0 3-31-16,0 5-53 15,3 20-4-15,4 11 2 16,2 7 4-16,0-1-2 15,3-2 0-15,-3-6-5 16,-1-7-18-16,1-5-6 16,-4-11-7-16,0-5 21 15,-2-6-6-15,-2 0-13 16,4 0 1-16,4-15-75 0,3-6-158 16,-8 0-394-1</inkml:trace>
  <inkml:trace contextRef="#ctx0" brushRef="#br1" timeOffset="507778.3358">1308 11468 666 0,'0'0'616'16,"0"0"-555"-16,0 0-3 15,0 0 39-15,0 0-21 16,0 0-53-16,0 0-23 0,-12-18-6 15,-6 55-2-15,-3 19 4 16,-6 9 4-16,3 6 0 16,-4 7 2-16,-5 6-1 15,2 5 1-15,-4-1-2 16,0-9 4-16,7-14-8 16,5-16 4-16,7-14 0 15,5-16-1-15,5-12 4 16,3-6 0-16,-4-1 20 15,2-8 17-15,-2-11 72 16,-4-6-86-16,4-3-1 16,4 2 7-16,3 2-19 15,0 2 2-15,3 5-15 16,13 6 0-16,5 3-6 0,10 6-8 16,7 2 6-16,5 0 7 15,5 14-5-15,1 1 5 16,3-5 1-16,-3-6-36 15,-4-4 14-15,-5-3 14 16,-7-18 8-16,-10-10 15 16,-7-6-7-16,-4-1 11 15,-10-1-10-15,-2 12 11 16,0 5 18-16,0 10-13 16,0 7 3-16,0 5-10 15,0 0-18-15,0 0-14 16,0 22-7-16,5 8 14 15,6 8 5-15,1 3-1 0,7-5-24 16,2-7-47-16,-3-9-118 16,1-13-14-16,-8-7-159 15,-8-27-241-15</inkml:trace>
  <inkml:trace contextRef="#ctx0" brushRef="#br1" timeOffset="507901.277">1476 11693 796 0,'0'0'390'0,"0"0"-329"15,0 0-53-15,0 0-8 16,0 0-15-16,0 0-168 16,-28 6-83-16</inkml:trace>
  <inkml:trace contextRef="#ctx0" brushRef="#br1" timeOffset="508626.2606">1582 11853 1271 0,'0'0'130'0,"0"0"-85"16,0 0 21-16,0 0-37 16,0 0-29-16,0 0-18 15,18 38 15-15,-12-10 3 16,-3 3 0-16,0-6-1 16,-3-7 6-16,0-6-5 15,0-9 0-15,0-3 1 16,0-1 18-16,0-22 42 15,3-11 34-15,5-7-71 16,6 4-24-16,7 5-1 0,5 13-3 16,1 10-16-16,-5 9 5 15,3 0-11-15,-4 24-45 16,-6 9 14-16,0 9-43 16,-6-1-7-16,0-7-47 15,0-13-10-15,12-13 19 16,-2-8 119-16,9-12 26 15,-1-19 37-15,-3-8 61 16,0-10 34-16,-6-2-19 16,-5 1-27-16,-5 3-13 15,-4 7-8-15,-4 9 9 16,0 10 28-16,0 10-31 0,-10 11-47 16,-1 2-24-16,-8 31-49 15,-8 13 35-15,6 11 9 16,8 1 2-16,13-3 2 15,27-9-73-15,23-12-35 16,13-18-41-16,4-16-6 16,-4-5 43-16,-13-27 85 15,-14-10 28-15,-18-4 142 16,-15-1 40-16,-3 4-27 16,-3 10-17-16,-12 6-40 15,0 15-24-15,2 4-51 16,-1 8-15-16,-2 3-8 15,-2 21-20-15,-1 10 11 16,5 3 2-16,10-6-50 0,4-5-68 16,12-8 36-16,6-13 34 15,1-5 45-15,-5-10 10 16,-1-14 11-16,-1-3 3 16,-2 5 43-16,-2 10 23 15,-4 2-25-15,1 7-29 16,1 3-26-16,10 0-43 15,6 13-10-15,4 6-75 16,2 5-152-16,-1-5-134 16</inkml:trace>
  <inkml:trace contextRef="#ctx0" brushRef="#br1" timeOffset="508919.0786">2489 11780 1181 0,'0'0'183'15,"0"0"-126"-15,0 0 89 16,0 0-53-16,0 0-42 15,0 0-50-15,-9-70-1 16,21 59-10-16,4-2-2 16,1-1-18-16,5-1-19 15,2 0-13-15,6 1 29 16,-2-1 8-16,2 3-10 16,-6 6 19-16,-5 1 6 15,-8 5 10-15,-8 0 0 16,-3 0-9-16,0 3 2 0,0 14 4 15,0 8 3 1,0 2 1-16,0 4-1 0,0 1 0 16,15-3 6-1,10-6-6-15,9-9-114 0,4-11-189 16,-1-3-390-16</inkml:trace>
  <inkml:trace contextRef="#ctx0" brushRef="#br1" timeOffset="509408.775">3691 11536 1181 0,'0'0'126'0,"0"0"-126"16,0 0-57-16,81-30 55 0,-26 11 1 15,9-1-8-15,-3-3 3 16,-13 1-16-16,-17 7 22 16,-19 6 20-16,-12 4 60 15,0 5 49-15,-7 0-84 16,-17 1-45-16,-9 23 0 15,-6 14-6-15,3 7 6 16,13 4-1-16,21-3-6 16,7-5 3-16,41-13-42 15,19-12-177-15,6-16-287 0</inkml:trace>
  <inkml:trace contextRef="#ctx0" brushRef="#br1" timeOffset="509582.3125">3946 11182 1272 0,'0'0'0'0,"0"0"-2"16,0 0-25-16,0 0-23 15,0 0 17-15,85 107-157 16,-28-64-76-16,-6-3-37 16</inkml:trace>
  <inkml:trace contextRef="#ctx0" brushRef="#br1" timeOffset="509789.1861">4251 11547 624 0,'0'0'85'16,"0"0"-17"-16,0 0-11 0,0 0-18 16,0 0 0-16,0 0 43 15,-5 39 49-15,5-56 41 16,0-12 12-16,3-7-145 16,3-8 15-16,2 2 3 15,0 9-26-15,0 12 32 16,-5 11-25-16,8 10-34 15,6 0-4-15,10 25-38 16,9 15 31-16,4 13 1 16,0 5-7-16,-5-4-63 15,-4-9-75-15,2-15-142 16,-9-21-191-16</inkml:trace>
  <inkml:trace contextRef="#ctx0" brushRef="#br1" timeOffset="509941.603">4552 11413 663 0,'0'0'486'0,"-46"-131"-372"15,38 85 103-15,8 14-1 16,0 17-120-16,0 8-57 16,5 7-39-16,17 15-20 15,11 20 17-15,7 12 0 16,-1 9-5-16,-6 7-115 16,-11-3-119-16,-7-7-224 15</inkml:trace>
  <inkml:trace contextRef="#ctx0" brushRef="#br1" timeOffset="510681.1486">4601 11500 1068 0,'0'0'310'0,"-25"-75"-263"0,25 44 67 15,1 1-1-15,26 4-113 16,10 6-24-16,8 2-14 16,4 7-92-16,2 9-64 15,-8 2-31-15,-8 0-37 16,-13 0 124-16,-10 0 128 15,-9 0 10-15,-3-4 213 16,0-7 21-16,-3-1-55 16,-9 1-56-16,6 2-35 15,-3 5-28-15,5 3-31 0,1 1-29 16,-3 11-14 0,1 18-1-16,2 7 10 0,3 5 2 15,8-5-25-15,17-7-88 16,8-11 1-16,-2-9 49 15,-7-9 49-15,-3-2 17 16,-5-22 25-16,-8-1 24 16,-2-4 62-16,-6 3-1 15,0 6-44-15,0 6-14 16,0 4 6-16,0 5-28 16,0 5-15-16,0 0-15 15,0 0-12-15,0 0 0 16,0 0-10-16,0 0 20 15,0 0 2-15,0-9 8 16,0-2 4-16,0-5-12 16,7-1 0-16,4 2 0 0,5 1-20 15,2 4 10-15,4 5-7 16,-5 5 3-16,-2 0 12 16,-5 0-9-16,-1 12 2 15,-3 7 4-15,-3 4-8 16,3 0 12-16,0 5-1 15,3-4 2-15,1-3-7 16,4-4-22-16,8-8-30 16,5-8 18-16,3-1 8 15,0-11 33-15,-5-12 2 16,-4-8 3-16,-8-4 50 0,-4 4 0 16,-4 3 25-16,-5 8 30 15,0 7-39-15,0 9-16 16,0 4-44-16,0 0-11 15,0 16-22-15,1 16-8 16,5 9 30-16,3 7 0 16,6-2-5-16,6 1-78 15,4-3-34-15,-1-8-3 16,-1-10-54-16,-6-12-57 16,-12-14-174-16</inkml:trace>
  <inkml:trace contextRef="#ctx0" brushRef="#br1" timeOffset="510887.5328">5414 11248 967 0,'0'0'115'16,"0"0"7"-16,-28-91 40 0,28 74-59 15,7 6-67-15,20 8-36 16,3 3-18-16,1 3 9 16,-4 16-25-16,-6 6-39 15,-5 2-5-15,-11-1 23 16,-5 0 31-16,-12-3 19 15,-9-6-28-15,0-6-74 16,9-7-70-16,12-4-16 16,0 0-225-16</inkml:trace>
  <inkml:trace contextRef="#ctx0" brushRef="#br1" timeOffset="511297.2759">5700 11168 1073 0,'0'0'183'15,"0"0"-15"-15,0 0-49 16,0 0-106-16,0 0-13 15,0 0-1-15,-64 58-3 16,48-22 4-16,13-4-6 16,3-8-132-16,27-7-81 15,4-11-28-15,0-6 2 16,-10-9 83-16,-12-13 162 16,-9-8 263-16,0-2-4 15,-16 1-78-15,-1 1-57 0,1 7-2 16,4 6-61-1,9 7-26-15,3 7-31 0,0 1-4 16,0 2-13-16,21-3-65 16,10-1-9-16,5-6 0 15,0-5 25-15,-6-7 62 16,-8-3 3-16,-10-1 4 16,-4-2 88-16,-7 4 16 15,-1 7-17-15,0 6 6 16,0 8-8-16,0 3-55 15,0 0-37-15,0 6-24 16,0 19-18-16,0 11 38 16,12 9 3-16,3 3-6 15,9 1-137-15,4-6-89 16,6-10-154-16,-1-16-538 0</inkml:trace>
  <inkml:trace contextRef="#ctx0" brushRef="#br1" timeOffset="511739.001">6221 11039 1211 0,'0'0'147'16,"0"0"-67"-16,-27-74 82 16,12 69-76-16,-1 5-55 15,-14 8-31-15,-3 21-20 16,2 9 4-16,7 7 9 16,24-3-37-16,9-5-86 15,34-11-70-15,8-13-53 16,-2-13 10-16,-11-8 147 0,-15-23 96 15,-15-9 269-15,-8-3-30 16,0 6-41-16,0 7-17 16,-11 13-45-16,5 7-73 15,2 10-42 1,-2 0-21-16,0 19-24 0,5 15-7 16,1 4 18-16,13 1-50 15,18-8-78-15,8-12-48 16,1-13 24-16,-8-6 90 15,-10-20 75-15,-7-11 43 16,-11-13 121-16,-4-6-15 16,0-1-32-16,0 2-31 15,0 9 25-15,-3 12-78 0,-1 12 5 16,0 11-21-16,4 5-17 16,0 13-12-16,0 23-32 15,16 19 43-15,3 8-56 16,1 0-130-16,-1-6-72 15,-7-13-126-15,-6-13-241 16</inkml:trace>
  <inkml:trace contextRef="#ctx0" brushRef="#br1" timeOffset="511978.8547">6448 11098 1206 0,'0'0'114'16,"0"0"-10"-16,-14-77 41 15,14 62-30-15,0 7-93 0,9 4-22 16,15 2-30-16,12 2-69 15,7 0-13-15,-3-3-40 16,-8-4 12-16,-13 0 92 16,-13-6 48-16,-3 3 37 15,-3 0 94-15,0 3-23 16,0 5-10-16,0 2-45 16,0 3-53-16,0 18-24 15,0 11 22-15,2 7-5 16,15-2 7-16,3-5-235 15,5-14-270-15</inkml:trace>
  <inkml:trace contextRef="#ctx0" brushRef="#br1" timeOffset="512129.7594">6728 10834 1329 0,'0'0'9'16,"0"0"10"-16,-67-77 58 15,58 77-47-15,5 0-30 16,4 22-33-16,1 12 0 15,24 3-137-15,10 1-76 16,4-6-34-16,-5-6-97 16</inkml:trace>
  <inkml:trace contextRef="#ctx0" brushRef="#br1" timeOffset="512331.7072">6828 10989 419 0,'0'0'248'0,"0"0"-113"16,0 0 41-16,0 0-72 15,0 0-31-15,0 0-28 16,-6 75-24-16,34-68-11 0,8-5 17 15,3-2-8-15,-3-5 7 16,-5-12 32-16,-13-6 31 16,-12-4 19-16,-6 1-28 15,-6 4-59-15,-16 7-15 16,-14 10-6-16,-3 5-22 16,5 13-4-16,11 18-119 15,22 3-121-15,1-3-169 16</inkml:trace>
  <inkml:trace contextRef="#ctx0" brushRef="#br1" timeOffset="512572.4637">7122 11067 600 0,'0'0'662'0,"0"0"-575"16,0 0 71-16,0 0-56 16,0 0-81-16,0 0-21 15,0-20-8-15,0 17 8 16,0 1 0-16,0-7 3 15,0-3 15-15,1-8-6 16,11-3-12-16,3 3-7 16,5 8 6-16,-1 8-8 15,3 4 8-15,-1 6-16 16,2 21 4-16,-7 4 4 16,-7 7-1-16,-6-2-102 15,-3-12-264-15</inkml:trace>
  <inkml:trace contextRef="#ctx0" brushRef="#br1" timeOffset="512752.1966">7389 10679 1479 0,'0'0'14'16,"0"0"137"-16,0 0-59 15,0 0-92-15,0 0-68 16,0 0 27-16,7 59-167 15,13-26-314-15</inkml:trace>
  <inkml:trace contextRef="#ctx0" brushRef="#br1" timeOffset="512896.5344">7537 10711 406 0,'0'0'1042'0,"0"0"-933"16,0 0 96-16,0 0-130 15,0 0-75-15,0 0-13 16,0-19-43-16,4 53-137 15,2 0-171-15,-6-5-581 16</inkml:trace>
  <inkml:trace contextRef="#ctx0" brushRef="#br1" timeOffset="513788.2381">698 11358 1386 0,'0'0'90'0,"0"0"-61"16,0 0 51-16,0 0-14 16,0 0-66-16,0 0-23 15,-3 6-8-15,19 16 29 16,8-1-29-16,9-3-101 16,0-13-84-16,-5-5-65 15,-9-17 62-15,-13-16 219 16,-6-3 22-16,0 3 147 0,-12 7 98 15,2 10-79-15,4 10-58 16,6 6-68-16,0 0-62 16,0 26-43-16,22 7-34 15,8 9-189-15,9-6-353 16</inkml:trace>
  <inkml:trace contextRef="#ctx0" brushRef="#br1" timeOffset="528468.0719">2693 13654 1002 0,'0'0'32'15,"0"0"-25"-15,0 0 71 16,0 0 9-16,0 0-27 15,0 0-27-15,0 0 4 16,0 0 2-16,0-4 9 0,0 2 7 16,0 2-17-1,0 0-13-15,0 0 1 0,3-2 0 16,11-1 13-16,16-3-18 16,11-2-21-16,6 3 5 15,0-2-3-15,-6 2-2 16,-10 2 2-16,-7-2 1 15,-14 4 0-15,-5-1-1 16,-5 1 8-16,0 1 39 16,0-2-9-16,0 2-16 15,0 0-5-15,0 0-14 16,0 0 1-16,0 0-6 16,0 0-3-16,0 0 0 15,3 0-58-15,1 0-122 0,2 0-85 16,2-2-231-16</inkml:trace>
  <inkml:trace contextRef="#ctx0" brushRef="#br1" timeOffset="529466.9694">5683 13096 967 0,'0'0'88'16,"0"0"-84"-16,0 0 55 0,0 0 64 16,0 0-28-1,0 0-35-15,-20-7-15 0,20 7-6 16,-3 0 10-16,3 0 0 15,0 0-7-15,0 0 1 16,0 0-2-16,0 0-1 16,0 0-5-16,12 0-10 15,12-2-2-15,7-1-23 16,5 1 2-16,3 1 0 16,-3 1-2-16,-8 0 1 15,-7 0-2-15,-9 0 4 16,-9 0-3-16,-3 0 2 15,0 0-2-15,0 0 13 16,0 0-12-16,0 0 15 16,0 0-10-16,0 0-3 0,0 0-4 15,4 0 1-15,-4 0 0 16,3 0-2-16,0 0-5 16,3 0-1-16,-1 0-78 15,-5 0-139-15,0 0-131 16,-11 0-527-16</inkml:trace>
  <inkml:trace contextRef="#ctx0" brushRef="#br4" timeOffset="565845.9293">21545 16288 30 0,'0'0'577'0,"0"0"-543"16,0 0 20-16,0 0 46 16,0 0-6-16,0 0-31 15,0 0-23-15,27-77 29 16,-21 65-16-16,-1 1 1 15,-1 2 12-15,-4 2-11 16,0 3 14-16,0 1-3 16,0 3-12-16,0 0 0 15,-10 0-29-15,-3 0-17 16,-4 14 9-16,1 5-16 16,4 3 19-16,6 1 3 0,6-3-19 15,0-2 11-15,6-4-10 16,16-4-4-16,8-7 4 15,1-3 6-15,0-3-11 16,-4-16 0-16,-10-4 1 16,-11-3 9-16,-6-2 16 15,-3 1 42-15,-21 7 15 16,-4 3-47-16,-1 12 2 16,-1 5-33-16,6 5 6 15,7 21-22-15,12 11-27 16,5 4-200-16,0-4-413 15</inkml:trace>
  <inkml:trace contextRef="#ctx0" brushRef="#br4" timeOffset="567077.142">21593 16256 953 0,'0'0'0'16,"0"0"-5"-16,0 0-19 15,0 0 21-15,0 0-73 16,0 0-62-16,88 27 104 0,-75-39 34 16,-11-2 61-16,-2-2 136 15,0 2-38-15,-18 3-44 16,0 6-29-16,-1 5-68 16,0 7-18-16,4 18-155 15,4 5-388-15</inkml:trace>
  <inkml:trace contextRef="#ctx0" brushRef="#br4" timeOffset="567739.0839">21575 16665 1229 0,'0'0'54'16,"0"0"-21"-16,0 0 105 0,0 0-44 16,0 0-48-1,0 0-32-15,-24-42-4 0,24 42 16 16,0 17-24-16,0 11 49 15,0 13 4-15,2 10-26 16,1 5 13-16,0 9-15 16,0-2-12-16,4-1-3 15,-2-3-8-15,2-4-1 16,1-6-3-16,2-11 4 16,-2-14-5-16,-2-11 1 15,-2-9-9-15,-1-4-2 16,-1-30-64-16,-2-12-56 15,0-18-137-15,-8 1-212 16</inkml:trace>
  <inkml:trace contextRef="#ctx0" brushRef="#br4" timeOffset="567923.3872">21502 16636 634 0,'0'0'593'16,"0"0"-562"-16,101-53-23 15,-51 53 37-15,2 7-23 16,-13 26-22-16,-17 7-6 16,-20 7-9-16,-11 1-13 15,-39-3 0-15,-18-4 0 16,-10-8-106-16,-6-13-221 16</inkml:trace>
  <inkml:trace contextRef="#ctx0" brushRef="#br4" timeOffset="570246.6372">28170 15961 890 0,'0'0'134'16,"0"0"-108"-16,0 0 102 15,0 0 0-15,0 0-51 16,0 0-6-16,0 0-22 16,0-57 1-16,-8 57-26 15,-2 10-20-15,-2 12 4 16,0 4-1-16,2 1 0 15,8 0 5-15,2-7-7 16,0-7-4-16,6-6-1 16,9-7 2-16,0-3 6 15,1-19-1-15,-7-6 0 16,-7 0 15-16,-2 2 26 0,-2 2 41 16,-11 10-20-16,-4 6-42 15,4 6 10-15,0 2-37 16,2 5 5-16,8 16-11 15,3 7-33-15,1 0-146 16,12-8-322-16</inkml:trace>
  <inkml:trace contextRef="#ctx0" brushRef="#br4" timeOffset="573651.6796">28240 16520 677 0,'0'0'177'16,"0"0"-128"-16,0 0 78 16,0 0-20-16,0 0-52 15,0 0 1-15,0 0 3 16,-5-31 7-16,5 31-13 16,0 0-11-16,0 0 4 15,3 0-6-15,2 0 9 16,4 4-3-16,0 14-11 15,0 1 14-15,4 7-22 16,-3 5-13-16,3 5 8 16,1 3-22-16,-2-2 10 15,5 4-10-15,-5-4 3 0,1-6-4 16,-6-3 1 0,-2-9 0-16,-2-5 2 0,-3-8 0 15,0-3-2 1,0-3 9-16,0 0-5 0,0-9-8 15,-5-13-27-15,-1-3-82 16,-1-6-32-16,1 2-28 16,2-2-50-16,1 6-133 15,3 1-150-15</inkml:trace>
  <inkml:trace contextRef="#ctx0" brushRef="#br4" timeOffset="573892.0449">28308 16562 675 0,'0'0'211'0,"0"0"-25"15,-38-83-2-15,38 56-69 0,0 3-39 16,16 4-54-16,11 4-18 16,4 7-4-16,5 8-10 15,-2 1-6-15,-5 1-19 16,-10 18 6-16,-9 1 28 16,-8 7 1-16,-2-2 0 15,-3-1 20-15,-15-2 5 16,0-2 4-16,0-6-15 15,5 0-14-15,3-1 0 16,7-6-6-16,3 3-140 16,0-5-199-16,11-2-521 0</inkml:trace>
  <inkml:trace contextRef="#ctx0" brushRef="#br4" timeOffset="574311.9005">28637 16608 1117 0,'0'0'129'16,"0"0"-111"-16,0 0 60 15,0 0-47-15,0 0-27 16,0 0-8-16,72-24 2 16,-55 28 2-16,-2 6-1 0,-6 4 2 15,-5 5-1 1,-4 1 7-16,0 2 17 0,0 4 35 15,-13 1-16-15,-2-1 0 16,0-1-19-16,3-4-3 16,6-6-1-16,6-4-16 15,2-3-2-15,20-4 7 16,11-4-8-16,4 0 1 16,8 0-2-16,-3-8 1 15,-5-1-1-15,-6-2 2 16,-10 5-2-16,-8 0 45 15,-7 4 27-15,-4-1-20 16,-2 3-10-16,1 0-29 16,-1 0-1-16,0 0-12 15,0 0-7-15,0 0 3 0,0 0-55 16,0 3-106 0,-9-1-51-16,-8-2-324 0</inkml:trace>
  <inkml:trace contextRef="#ctx0" brushRef="#br4" timeOffset="575296.2969">21869 17345 1146 0,'0'0'126'15,"0"0"-50"-15,0 0 66 16,0 0-50-16,0 0-43 16,0 0 9-16,-1 29-6 15,11 0 0-15,-1 1-6 0,2 6-25 16,-4-3 6-1,0 4-17-15,-1-6-7 0,2-2 7 16,-1-7-10-16,4-3 1 16,-1-8-2-16,0-2-40 15,3-4-56-15,-4-3-128 16,-8-2-157-16</inkml:trace>
  <inkml:trace contextRef="#ctx0" brushRef="#br0" timeOffset="580984.5648">22685 16202 739 0,'0'0'166'0,"0"0"-78"15,0 0 23-15,0 0-30 16,0 0-20-16,0 0-16 15,0 0-18-15,-10-23-1 16,10 23-7-16,-2 0-11 16,1 0 15-16,-2 0-9 15,-6 5 5-15,-2 10 12 0,-1 4-1 16,-1 0 2 0,5-2-4-16,4-1-11 0,4-3 5 15,0-2-16-15,4-5 0 16,14-6-6-16,0 0 4 15,0 0 2-15,-6-5-3 16,-4-7 2-16,-8-5 15 16,0 1 52-16,-2 3 3 15,-8-2-25-15,-3 6-26 16,2 5 5-16,5 4-19 16,1 0-10-16,5 0 0 15,0 4-2-15,0 15-8 0,14 3-10 16,10-2-102-1,-1-4-120-15,-3-11-305 0</inkml:trace>
  <inkml:trace contextRef="#ctx0" brushRef="#br0" timeOffset="581810.5392">22645 16213 896 0,'0'0'178'0,"0"0"-153"16,0 0 26-16,0 0 6 15,0 0-29-15,0 0-15 0,-8 43-1 16,22-40-11-16,-1-3 7 16,-2 0 0-16,-4 0 1 15,-7-2 6-15,0 2 2 16,-13 0-17-16,-19 13-143 16,-8 11-648-16</inkml:trace>
  <inkml:trace contextRef="#ctx0" brushRef="#br0" timeOffset="583470.8268">21795 16257 834 0,'0'0'126'16,"0"0"-99"-16,0 0 53 15,0 0-1-15,0 0-59 16,0 0-12-16,20-28-5 0,-8 28 1 16,5 0-4-16,5 0 0 15,7 0-30-15,11 3-104 16,6 2-224-16</inkml:trace>
  <inkml:trace contextRef="#ctx0" brushRef="#br0" timeOffset="583671.6964">22405 16244 1229 0,'0'0'34'0,"0"0"0"0,0 0 59 15,0 0-90-15,0 0-3 16,0 0-4-16,86-29-44 16,-52 29-51-16,-1 0-1 15,-1 0-24-15,-4 3-155 16,-3-1-161-16</inkml:trace>
  <inkml:trace contextRef="#ctx0" brushRef="#br0" timeOffset="583850.6534">22821 16213 1061 0,'0'0'120'0,"0"0"-74"0,0 0 30 16,0 0-23 0,0 0-53-16,0 0-34 0,42-17-59 15,-10 17-71-15,3 0-106 16,2 0 0-16,-3 0-236 15</inkml:trace>
  <inkml:trace contextRef="#ctx0" brushRef="#br0" timeOffset="583985.5689">23130 16201 732 0,'0'0'209'0,"0"0"-54"16,0 0-35-16,0 0-22 15,0 0-90-15,0 0-8 16,25-13-5-16,-10 13-79 15,3 0-81-15,-2 0-193 0</inkml:trace>
  <inkml:trace contextRef="#ctx0" brushRef="#br0" timeOffset="584773.0889">23458 16165 1137 0,'0'0'24'15,"0"0"-24"-15,0 0-1 16,0 0-3-16,0 0 3 0,0 0-5 15,94-14-14-15,-52 14-55 16,4 0-99 0,3 0 11-16,5 0-38 0,2 0-315 15</inkml:trace>
  <inkml:trace contextRef="#ctx0" brushRef="#br0" timeOffset="584936.9868">24171 16152 535 0,'0'0'268'0,"0"0"-182"15,0 0 43-15,0 0 5 16,0 0-48-16,0 0-19 16,76-48-38-16,-51 46-21 0,9 1-8 15,8 1-7 1,12 0-69-16,8 0-78 0,4 0-146 16,0 6-19-16</inkml:trace>
  <inkml:trace contextRef="#ctx0" brushRef="#br0" timeOffset="585132.8654">24896 16157 686 0,'0'0'39'15,"0"0"5"-15,0 0 17 16,0 0 42-16,0 0-45 16,107-36-34-16,-76 36-18 15,4 0-2-15,2 0-4 16,2 0-89-16,4 3-95 0,-1 2-112 15</inkml:trace>
  <inkml:trace contextRef="#ctx0" brushRef="#br0" timeOffset="585285.7706">25445 16155 624 0,'0'0'98'16,"0"0"-34"-16,0 0 32 15,0 0 40-15,0 0-106 16,0 0-28-16,75-27-2 15,-46 23 0-15,4 4-2 16,1 0-73-16,2 0-131 16,1 0-223-16</inkml:trace>
  <inkml:trace contextRef="#ctx0" brushRef="#br0" timeOffset="585612.3339">25961 16157 608 0,'0'0'136'0,"0"0"-119"16,0 0 72-16,0 0-6 16,0 0-83-16,86-55-6 15,-56 52-2-15,0 2-2 16,1 1 7-16,-3 0-2 16,-1 0-4-16,0 0-14 15,-2 0-38-15,-2-3 2 16,4-2-17-16,3 2-66 15,4-2 14-15,4 5 91 0,0-1 18 16,-1-1-76-16,-4 2 95 16,-5-3 0-16,-4 3 97 15,-6 0 30-15,-3-1-28 16,-4 1-21-16,2-5-21 16,0-1 10-16,2 1-15 15,5 0-21-15,2 0-31 16,2 2-32-16,3 1-46 15,-2-2-56-15,2 1-218 16</inkml:trace>
  <inkml:trace contextRef="#ctx0" brushRef="#br0" timeOffset="585904.1628">27069 16022 109 0,'0'0'430'0,"0"0"-384"16,0 0-21-16,82-24 9 15,-61 21-14-15,1 3-12 16,-4 0-8-16,3 0 0 16,1 0-10-16,-4 0 3 15,5-5-23-15,0 3 25 16,3 0-106-16,-1-3-1 16,3 2 62-16,-2-2 50 15,-1 5 2-15,1-1 40 16,-1-1-84-16,-1 2 37 0,-2 0 0 15,2 0-36 1,-2 0 20-16,-1-4-8 0,-3-3-68 16,3 3 97-16,0 0-12 15,0 0 12-15</inkml:trace>
  <inkml:trace contextRef="#ctx0" brushRef="#br0" timeOffset="586168.2462">27998 15925 526 0,'0'0'64'0,"0"0"2"0,0 0-43 15,0 0 2-15,90-8-8 16,-63 5-16-16,-1 2 29 16,3-1 10-16,-1-1-26 15,-1-1 2-15,-5 3-2 16,-8 1 10-16,-5-2 5 15,-6 2-22-15,-3-1 9 16,0 1 19-16,0 0 2 16,0 0-37-16,0-1-5 15,0-4-53-15,0 2-52 16,-8-2-240-16</inkml:trace>
  <inkml:trace contextRef="#ctx0" brushRef="#br0" timeOffset="587472.3811">22022 16036 975 0,'0'0'34'0,"0"0"-29"16,0 0 13-16,0 0 0 15,0 0-16-15,0 0-1 16,-50 48 2-16,26-19-2 0,-4-2 9 16,-3-2 22-16,-4 1 3 15,4-6-4-15,1-2 4 16,6-1 6-16,6-9-15 15,6-2-2-15,9-3 8 16,0-2 0-16,3 1-5 16,0-2 0-16,0 0-16 15,0 0 2-15,0 4-13 16,0 0 1-16,3 5 6 16,12 3-6-16,3 0 13 15,9 1-14-15,4-1 1 16,5 1 7-16,4-2-6 15,-1 0-2-15,-1-3 0 0,-4 0-3 16,-6-3 1-16,-4-5-7 16,-9 0 9-16,-6 0-1 15,-5 0 3-15,-2 0 2 16,-1 0-1-16,4 0-2 16,-1-3-2-16,3 0-34 15,-2 1-60-15,4 2-52 16,-1 0-88-16,3 0-107 15</inkml:trace>
  <inkml:trace contextRef="#ctx0" brushRef="#br0" timeOffset="588125.9739">22431 16081 795 0,'0'0'110'0,"0"0"-1"16,0 0 35-16,0 0-34 15,0 0-49-15,0 0-38 16,-46-43 16-16,45 43-1 0,1 0-20 16,0 0 3-16,0 0-20 15,0 0 0-15,0 0-2 16,9 11 2-16,6 1-1 15,1-3 0-15,4 3 0 16,0-4 0-16,-4-3 1 16,-5-2-1-16,-5-3 0 15,-6 0 3-15,0 1 4 16,0 2 9-16,0 10 22 16,-3 9-20-16,-11 11-3 15,-5 6 14-15,-1-1-23 16,0-2-3-16,1-4-6 0,5-6-2 15,4-4-76-15,7-8-123 16,3-8-254-16</inkml:trace>
  <inkml:trace contextRef="#ctx0" brushRef="#br0" timeOffset="589092.3754">21911 16237 563 0,'0'0'109'0,"0"0"-51"15,0 0 93-15,0 0-5 16,0 0-91-16,0 0-23 16,-19-10-6-16,19 10-17 15,0 0 19-15,13 0 20 16,3 0 12-16,5 0-3 15,7 0-14-15,4 0-9 16,5-4 3-16,5 1-29 16,1-4 6-16,2 2-13 15,-2-2 0-15,-2 0 2 16,-4 1-3-16,-6 2 0 0,-7 1 0 16,-6 3 3-16,-8 0-1 15,-5 0-2-15,-4 0 7 16,1 0 21-16,-2 0-25 15,0 0 6-15,0 0 0 16,0 0-6-16,0 0 5 16,0 0-4-16,0 0-2 15,-15 0 1-15,-9 0-3 16,-6 0-6-16,-1 0-3 16,-1 0-11-16,1 6 11 15,0 3-8-15,-2 1 8 16,3 2 7-16,3-1-1 0,4 0 3 15,6-4 0 1,2 0 0-16,5-1-4 0,4-3 5 16,-2-2-1-16,4 1 2 15,1-2 5-15,1 0-5 16,1 0 11-16,1 0-8 16,0 0 23-16,0-5-24 15,10-2 3-15,11 0-12 16,9 0 11-16,10 0-6 15,14 0 0-15,10-1 3 16,3 1-7-16,0 0 4 16,-9 2 0-16,-14 2 2 0,-16 2 1 15,-14 0-3-15,-9-2 0 16,-5 2 1 0,0-1 16-16,-7 1-17 0,-8 1-21 15,-1 0-88-15,1 0-153 16,0 0-441-16</inkml:trace>
  <inkml:trace contextRef="#ctx0" brushRef="#br0" timeOffset="590898.2548">23131 15944 48 0,'0'0'728'16,"0"0"-728"-16,0 0-26 0,0 0 26 15,0 0 17-15,0 0-15 16,-14-8 9-16,14 8 21 15,0-2 4-15,0 1 35 16,0 1 16-16,0-2-19 16,0 2-5-16,0 0-27 15,0 0 1-15,0 0-9 16,-2 3-22-16,-9 15 14 16,-2 8-13-16,-7 8 5 15,0 5 7-15,-2 5-15 0,-1-2 15 16,2-4-3-1,4-7-7-15,7-10 9 0,6-8-10 16,4-7-3-16,0-3-2 16,7-3 3-16,14 0 4 15,4 1-4-15,5 3-1 16,0 6-2-16,1 6 2 16,-1 7 3-16,1 7 11 15,4 6-5-15,-1 3 5 16,0-2-14-16,-1 0-2 15,-3-8 4-15,-6-8-7 16,-3-9-1-16,-6-9-7 0,-2-3-72 16,-5-7-114-1,-5-13-224-15</inkml:trace>
  <inkml:trace contextRef="#ctx0" brushRef="#br0" timeOffset="592997.9554">23256 16229 454 0,'0'0'253'16,"0"0"-235"-16,0 0 11 15,0 0 29-15,0 0-2 16,0 0-12-16,-26-9-10 15,26 7 5-15,0 2 6 16,0 0-31-16,0 0 11 16,1 0-10-16,11 0 7 0,-3 0 19 15,9 0-23-15,-2-5 0 16,5 3 11-16,3-1-12 16,-2 1 17-16,4 1-4 15,2 1-20-15,5 0 9 16,3-3-14-16,5 2 2 15,3-5 5-15,2 2-11 16,-1-3 7-16,1-3 2 16,-4-2-3-16,-2 2 11 15,2-1-9-15,-5 3 3 16,0 1 11-16,2 1-22 16,1 4 13-16,2 0-2 15,4 2-7-15,1-1 11 0,2-1-13 16,-1 2 0-16,2 0 4 15,-1 0-4-15,-2 0-2 16,0 3-1-16,-5 2 0 16,0 3 0-16,-6-1 1 15,-5 0-1-15,0 0 0 16,-1-5 0-16,1 1-2 16,-1-3 2-16,-1 0 0 15,-1 0 2-15,0-5-1 16,-1-2-1-16,0 0 7 15,-1 2-3-15,-3 0 2 16,3 2-5-16,0-1 1 16,3 1 4-16,2 2-6 0,2-1 0 15,1 2 1-15,2-2 1 16,-2 2-3-16,1-2 1 16,-2 0 0-16,-2 2-1 15,0 0 4-15,-1 0-3 16,0 0 0-16,0 0 4 15,4 0-4-15,3-1 0 16,1-1 0-16,5 2-4 16,1-3 4-16,0 1 0 15,0 2 1-15,-5 0 3 16,-3 0-8-16,-4 0 4 16,-7 0-4-16,0 0 2 0,-4 0 2 15,3 0 0 1,4-4-5-16,4 0 7 0,2 0-4 15,-2 2 1-15,1 2-5 16,-3 0 1-16,-2-1 4 16,1 1 1-16,-5-2-3 15,0 1-8-15,0-1 9 16,1-2 0-16,2-1-9 16,1 0 10-16,5-2-8 15,-2 2 5-15,0-3 3 16,1 3-6-16,-5-1 7 15,-2-1 0-15,-2 3 1 16,-3 0 1-16,0 0-1 16,-4 1-1-16,0-2 1 15,0 3 3-15,0-3-5 0,0 0 1 16,4 0 0-16,-1-2 2 16,5 2-2-16,1 0 0 15,2 2 0-15,-2 3 1 16,1 0-2-16,-5 0 1 15,-2 0-1-15,-4 0-1 16,-3 0 3-16,-1 0-1 16,2 0 2-16,2-4-2 15,3 0 0-15,3-2-3 16,6 1 3-16,2 1 4 16,4 2-4-16,-1-1 0 15,-4 3 3-15,-7-2 0 0,-5 0-6 16,-6 0 3-1,-2 2 0-15,0-2 0 0,0 2 0 16,1 0 0-16,2-1 0 16,2-1 3-16,2 1-4 15,3-1 1-15,3 1 0 16,-3 1-1-16,3 0 3 16,1 0-2-16,-1 0 4 15,-2 0-2-15,-4 0-3 16,0 0 1-16,-3 0 0 15,1 0-1-15,-1 0 2 16,2 0-1-16,-2 0 0 0,4 0 3 16,2 0-4-1,3-2 1-15,-3 0 0 0,0-1 0 16,-5 3 1-16,0 0-1 16,-2 0 0-16,-2 0 0 15,1 0-1-15,-1 0 1 16,2 0-1-16,-1 0-6 15,-1 0 7-15,0 0-2 16,0 0 1-16,0 0-5 16,0 0 6-16,0 0 0 15,-2 0 1-15,-1 0 1 16,0 0-1-16,-1-1-1 16,4-1 1-16,-3 1 1 15,3 1-3-15,-2 0 1 16,2 0 0-16,-2 0 1 0,-2-2 0 15,1 2-1-15,-1 0 1 16,0 0 4-16,0 0-6 16,1 0 1-16,-2 0 0 15,2 0 8-15,1-1-6 16,-2-1 1-16,1 2 1 16,-3 0-2-16,2 0-1 15,-1 0-1-15,-1-3 0 16,3 3 10-16,-2-2-7 15,1 2 5-15,1 0 1 16,0 0-7-16,-1 0-2 16,-1 0 0-16,-3 0 0 0,1 0 2 15,-2 0 1-15,0 0-3 16,0 0 1-16,0 0 4 16,0 0-8-16,0 0 3 15,1 0 0-15,1 0 5 16,1 0-4-16,1 0 3 15,1-2 10-15,-1 2-13 16,1 0 1-16,-1 0-2 16,-2 0 0-16,-1 0 1 15,1 0 2-15,-2 0-3 16,0 0 0-16,0 0-1 16,0 0-1-16,0 0 1 15,0 0 1-15,0 0-1 0,0-3 1 16,0 1-14-16,0-3-37 15,0-3-116-15,0-1-114 16,0-5-264-16</inkml:trace>
  <inkml:trace contextRef="#ctx0" brushRef="#br0" timeOffset="593343.8208">27670 15773 842 0,'0'0'257'16,"0"0"-211"-16,0 0 82 0,0 0-23 16,0 0-78-16,0 0-16 15,0 0-2-15,-12-12-8 16,12 12 19-16,6 8 4 16,6 1-11-16,0 1 4 15,6 2-10-15,0-2 3 16,4-4-9-16,0 1 1 15,2-5-2-15,-3-2 1 16,0 0 1-16,-3 0 6 16,-6-5-3-16,-6 1 5 15,-3 1 40-15,-3 3 20 16,0 0 1-16,-9 10-39 16,-19 15-24-16,-11 13 8 0,-10 14-16 15,0 10-3 1,4 2-217-16,3 0-346 15</inkml:trace>
  <inkml:trace contextRef="#ctx0" brushRef="#br3" timeOffset="598217.8855">22753 16240 954 0,'0'0'53'0,"0"0"34"0,0 0 1 16,0 0-18-16,0 0-4 15,0 0-5-15,0 0-20 16,-10-61 10-16,10 61-14 16,-1 0-2-16,-1 0-22 15,-4 9-11-15,-1 9 6 16,-2 3 1-16,1-1 3 16,5-3-7-16,3-2-3 15,0-8-3-15,0 0 1 16,11-6 0-16,-1-1 2 15,-1-8 0-15,-1-12 0 16,-5-6 9-16,-3-1-8 16,0 2 35-16,0-1 58 0,-6 7-40 15,-5 5 3-15,4 5-33 16,-2 9-4-16,0 0-15 16,-2 13-7-16,-2 16-1 15,3 4-6-15,5 1 1 16,5-4 4-16,0-8-15 15,14-6-15-15,6-13 0 16,1-3-3-16,0-17 25 16,0-17 10-16,-4-14 1 15,-4-5 14-15,-7 3 1 16,-6 8 25-16,0 17 6 16,-3 11-20-16,-9 14-18 0,-9 8-9 15,-3 31-24 1,-1 15-81-16,4 0-325 0</inkml:trace>
  <inkml:trace contextRef="#ctx0" brushRef="#br3" timeOffset="600707.3896">22376 16811 427 0,'0'0'154'0,"0"0"-93"16,0 0 9-16,0 0 9 16,0 0-7-16,0 0-28 15,0-13 19-15,0 9-3 16,0 1-17-16,0 0 10 0,0-3-15 16,0-2-11-16,0 2 10 15,0-4-18-15,0-1 9 16,0-3 3-16,0-3-23 15,-3 0 17-15,-6 1-4 16,-4 3-3-16,-1 1 27 16,-2 5-11-16,-3 4-12 15,-4 3 0-15,1 0-19 16,-3 3 13-16,1 12-8 16,0 9 1-16,2 2 2 15,2 3-6-15,10 0-5 16,7-5 0-16,3-4-3 15,0-6-3-15,6-5 6 0,10-5 0 16,1-4-1 0,5 0 8-16,-1-7-7 0,0-8 0 15,0-5 3-15,-5 2 1 16,-6-4-1-16,-1 2 2 16,-6-4 18-16,0 1-10 15,0-3 14-15,-3 0-8 16,0 0-11-16,0 1 20 15,0 2-16-15,0 5 0 16,0 3 5-16,0 8-17 16,-3 2 13-16,0 4-7 15,3 1-2-15,0 0 2 16,0 0-5-16,0 0-1 16,0 0 0-16,0 0 4 0,-1 0-4 15,1 0 3-15,0 0-3 16,0 0 25-16,0 6-15 15,0 4 3-15,0 7 11 16,0 7-24-16,1 7 10 16,7 2-5-16,-2 5-2 15,-2 3 6-15,2-2-8 16,0 3-1-16,-1-6 3 16,0 1 1-16,-3-6-4 15,-2-4 0-15,1-5 0 16,-1-10 3-16,3-5-3 15,-1-6 0-15,-1-1 4 16,1 0 2-16,0 0-6 0,1 0 2 16,1 0-1-1,1 0 8-15,0-1-9 0,0-6 0 16,-4 5-2-16,2 1-34 16,-1-5-55-16,1-1-121 15,-3-3-106-15,0 0-291 16</inkml:trace>
  <inkml:trace contextRef="#ctx0" brushRef="#br3" timeOffset="601068.1658">22513 16772 1087 0,'0'0'85'0,"0"0"-58"16,0 0 88-16,0 0-39 16,0 0-48-16,0 0-15 15,0-10 8-15,0 22 28 16,2 3-7-16,-1 4 10 16,2 5-4-16,0 1-12 15,0 4 9-15,2-2-18 16,0 1-6-16,2-2 0 15,-4-6-21-15,1-8 10 16,2-4-10-16,-3-4 1 16,0-3 4-16,-1-1-4 0,-1 0 5 15,1 0 6-15,-1-6-12 16,3-6-15-16,-2 1-91 16,-2 1-107-16,0 4-164 15</inkml:trace>
  <inkml:trace contextRef="#ctx0" brushRef="#br3" timeOffset="602314.3927">25361 16584 1087 0,'0'0'87'0,"0"0"-16"0,0 0 42 16,0 0-39-16,-95-32-66 15,72 41 7-15,-1 8-12 16,3 6-2-16,5 5 7 15,4-1-8-15,8-4 1 16,4-3 3-16,0-3 0 16,17-4-3-16,6-9-1 15,2-4 1-15,1 0 5 0,0-2-3 16,-2-13 2 0,-3-5 7-16,0-3-10 0,-5-1 26 15,-2-1 4 1,-3-1 1-16,-3 1 17 0,-3-1-20 15,-1-3-3-15,-4 4-1 16,0-1-12-16,0 1 2 16,0 4-6-16,-3 4-7 15,-4 4 13-15,0 7-7 16,2 4 2-16,0 1 2 16,2 1-12-16,0 0 4 15,2 0-5-15,-1 0 0 16,-1 0 7-16,2 8-6 15,-1 4 9-15,2 7 9 16,0 2-10-16,0 7 14 16,2 5-8-16,7 4-8 15,-2 7 12-15,5 1-14 0,-1 5 8 16,-2 0-6-16,-2-2-3 16,-1-2-3-16,-3-5-1 15,0-7 0-15,0-5 4 16,-1-12-4-16,1-5 1 15,-3-10 2-15,1-2 1 16,-1 0-4-16,2 0 4 16,-1 0-2-16,1-12-2 15,2-4-6-15,2-1-38 16,1-2-30-16,-1-3-119 16,0 2-106-16,-1-4-230 15</inkml:trace>
  <inkml:trace contextRef="#ctx0" brushRef="#br3" timeOffset="602846.0629">25628 16600 1151 0,'0'0'94'0,"0"0"-60"16,0 0 52-16,0 0-53 15,0 0-32-15,103-43 5 16,-85 43-6-16,1 0 2 16,-7 0 7-16,-3 14 12 0,-5 6 27 15,-4 7 1-15,0 6 2 16,-7 3 13-16,-9 4-14 16,-2-2-15-1,-3-1-2-15,1-4-22 0,7-7-6 16,-2-9 4-16,8-4-8 15,2-9 6-15,2-2-7 16,3-2 0-16,0 0 13 16,0 0 0-16,5-5 6 15,11-4-11-15,10 1-6 16,3 2 12-16,6-1-14 16,6 0 0-16,3 4 0 15,5-7 3-15,-3 4-4 0,3-2 1 16,-8 2-1-16,-7 0 1 15,-9 1 2-15,-9 2 1 16,-8 1 31-16,-6 2 1 16,-2-1 3-16,0 1-2 15,0 0-27-15,0 0-2 16,0 0-7-16,0 0 0 16,0 0-2-16,-8 0-46 15,-10 0-36-15,-1 0-33 16,-2 0-171-16,-6 0-248 15</inkml:trace>
  <inkml:trace contextRef="#ctx0" brushRef="#br3" timeOffset="604449.9103">17248 17261 513 0,'0'0'586'15,"0"0"-529"-15,-55-101 0 16,37 76 94-16,-3 5-48 16,-1 8-55-16,-2 4-20 15,-5 8 3-15,0 0-25 16,-6 11 20-16,-2 18 12 15,-2 14-17-15,-1 3 10 16,9 7-21-16,11-3 0 16,16-8 3-16,4-8-6 15,28-10-1-15,16-9-6 0,8-12 4 16,4-3-9-16,1-8 0 16,-7-18-24-16,-6-8 19 15,-10-5 2-15,-7-5 8 16,-10 1 2-16,-9-4 2 15,-4 2 18-15,-4 2 7 16,0 1 3-16,0 4 17 16,-7 0-23-16,-3 3 0 15,1 1-6-15,2 7-19 16,0 8 19-16,1 5-13 16,2 9 2-16,3 2 6 0,-1 0-11 15,2 3-1-15,0 0-3 16,0 0 1-16,0 0-5 15,0 8 5-15,0 12-1 16,0 11 20-16,0 8-19 16,0 4 16-16,13 8-2 15,1 3-10-15,1 7 18 16,5 1-13-16,-1 4-10 16,-3-2 0-16,2-7 0 15,-4-2 0-15,-1-9 0 16,-4-7 0-16,-3-6 0 15,0-13 0-15,-3-4 0 16,3-8 0-16,-2-5 0 0,-2-3 0 16,1 0 0-1,0 0 0-15,1-6 0 0,4-8-30 16,-1-5-37-16,1-1 3 16,-2-2-114-16,1 0-94 15,2 0-145-15</inkml:trace>
  <inkml:trace contextRef="#ctx0" brushRef="#br3" timeOffset="604945.6014">17553 17199 1165 0,'0'0'49'16,"0"0"38"-16,0 0-1 15,0 0-61-15,0 0-25 16,92-74-2-16,-53 74-12 16,-5 0-20-16,-4 0 26 15,-9 10 4-15,-8 11 4 16,-10 6 11-16,-3 9 29 16,0 3 30-16,-18 2 11 15,2 1-32-15,-5-6 13 16,0-5-27-16,5-5-13 15,-2-8 13-15,3-4-21 0,5-5 0 16,4-5-9 0,4-2-4-16,2 0 8 0,0 1-9 15,15-3 8-15,8 0-2 16,6 0-1-16,7 0-5 16,1 0 0-16,2 0 0 15,-3 0-3-15,-6 0 5 16,-8-5-2-16,-8 3 0 15,-9-2 4-15,-3 1-4 16,-2 0 6-16,0 0-3 16,-10-1 14-16,-1 1-17 15,0 2 0-15,3 1 0 0,2 0-15 16,3 0-62 0,3 0-112-16,0-6-79 0,0-6-248 15</inkml:trace>
  <inkml:trace contextRef="#ctx0" brushRef="#br3" timeOffset="605448.2892">18088 16805 1384 0,'0'0'20'0,"0"0"16"0,0 0 48 16,0 0-44-1,0 0-40-15,0 0 5 0,40 6-7 16,-16 11 2-16,3 2 0 16,3 0-3-16,-2-2 3 15,2-2 0-15,-6-1-3 16,-5-6 0-16,-4-4 2 15,-7-1 1-15,-1-3 0 16,-5 0 13-16,1 0 10 16,-3 0 49-16,0 0 5 15,0 0-44-15,0 0-3 16,0 0-20-16,0 3-6 16,0 14-1-16,-6 9 0 15,-8 12-3-15,-8 7 4 0,0 7 1 16,-1 6-5-1,1 0 2-15,2-5-2 0,4-14 15 16,4-7-6-16,6-13 0 16,6-6 5-16,0-7-11 15,0-5-5-15,12-1 2 16,7 0-13-16,4-20-34 16,-2-4-129-16,-1-9-123 15,-3 0-319-15</inkml:trace>
  <inkml:trace contextRef="#ctx0" brushRef="#br3" timeOffset="606069.9033">18722 16877 1239 0,'0'0'132'0,"0"0"-80"16,0 0 63-16,0 0-30 16,0 0-53-16,0 0-10 15,-76-59-19-15,43 78-3 16,-6 10 12-16,3 5-8 16,5 5 0-16,12 2 1 0,13-3-1 15,6-4-6-15,10-7 2 16,19-8-3-16,3-11-2 15,6-8-14-15,-3-7-15 16,-2-13 13-16,-5-11 13 16,-3-8 8-16,-6-7 6 15,-3-5 8-15,-5-3 28 16,-4 1 1-16,-4 0-2 16,-3 5 0-16,0 2-26 15,-1 11 17-15,-8 7 0 16,0 14-11-16,2 6 12 15,2 6-13-15,3 2-10 16,1 0-10-16,-2 8-2 0,-2 8 0 16,2 7 0-16,2 3 2 15,1 0 6-15,0 10-5 16,0 2 9-16,6 7 12 16,4 4-11-16,2 7 6 15,0-2-11-15,-1 2-4 16,-3-3 9-16,0-4-11 15,-5-3 0-15,0-7 0 16,-1-9 0-16,-2-10 0 16,1-7 0-16,1-12 0 15,1-1 0-15,4-3-12 16,0-18-46-16,2-6-42 0,2-4-129 16,-5 1-123-16,0 10-259 15</inkml:trace>
  <inkml:trace contextRef="#ctx0" brushRef="#br3" timeOffset="606334.7383">18943 17016 1468 0,'0'0'123'16,"0"0"37"-16,0 0-61 16,0 0-48-16,0 0-25 15,0 0-18-15,34 17 9 16,-26 19-6-16,-3 8-1 0,0 8 3 15,-4 0-8-15,-1-4-4 16,0-6-1-16,0-11 0 16,0-11 6-16,3-8-6 15,3-8 4-15,2-4-1 16,2-7-3-16,1-16-11 16,-2-13-78-16,-5 0-95 15,-4 5-206-15,-4 9-754 16</inkml:trace>
  <inkml:trace contextRef="#ctx0" brushRef="#br3" timeOffset="607166.2226">16058 16903 780 0,'0'0'306'0,"0"0"-257"16,0 0 7-16,0 0 53 0,0 0-49 16,0 0-44-16,19 51 35 15,7 6-5-15,1 16-14 16,0 16 9-16,-2 10-8 16,0 3-14-16,-4-3-2 15,-5-7-7-15,2-12-2 16,-3-10-7-16,3-16 1 15,-4-13 1-15,-1-12-2 16,-6-13-1-16,-2-10 0 16,-5-6-7-16,0 0-27 15,0-12-55-15,0-18-150 16,-12-8-164-16</inkml:trace>
  <inkml:trace contextRef="#ctx0" brushRef="#br3" timeOffset="609603.634">16070 16924 1025 0,'0'0'30'0,"0"0"-25"0,0 0 64 16,0 0-12-16,0 0-32 15,0 0-9-15,-6-16-11 16,6 11 8-16,-2 0-1 16,1 1 26-16,-4-1-4 15,2-1 2-15,0 2-7 16,-1-1 4-16,4-3 3 15,-2 3 2-15,2-4-19 16,0 1-14-16,0-1 0 16,11-1-5-16,3 3 0 15,5 0 12-15,1 2-8 16,2 2 12-16,5 2 2 16,5 0-14-16,8-2 5 15,7-1-4-15,9-5 1 0,7-2 4 16,4 0-9-16,9-1 0 15,0-6-1-15,6 1 5 16,3 0-2-16,-1 0-2 16,-5 1-1-16,-3 3 3 15,-7-3 2-15,-4 0-5 16,3-1 0-16,1-1 1 16,8-3-2-16,3-2 2 15,3-1-1-15,1 1 4 16,1 1-3-16,2 1-1 15,-7 2 0-15,-5 2 3 16,-6 3-3-16,-8 0 0 16,0 4 0-16,-1 1-2 0,-1 1 2 15,-1-3 0-15,-3 2 0 16,-1-3-7-16,-4 0 1 16,2 2 6-16,0 1 0 15,-4 1-1-15,-2-1 4 16,-9 2-3-16,-4-1 0 15,-5-2-3-15,-4 1-4 16,-3-1 4-16,-3-1 0 16,1 0-2-16,2-2-2 15,0 1 5-15,3-1-5 16,-2 1 0-16,2 4 3 16,-1 1 2-16,-1 2 2 0,3 5-3 15,0 0 4-15,2 0-1 16,-4 0 0-16,-4 0-3 15,-5 0 0-15,-6 0 3 16,-2 0 0-16,-3-2 6 16,1-1-2-16,0 0-4 15,-1-3 0-15,0 4 1 16,3-3-4-16,-3 1 3 16,-2-1 0-16,-1 1 4 15,0 0 1-15,2 3-5 16,-2 1 2-16,0-2 3 15,0 2-2-15,0-2-3 0,0 1 0 16,1-1-1-16,1 2-1 16,1 0 0-16,1 8 1 15,1 6 1-15,-1 5 2 16,5 3-2-16,-3 7 0 16,5 6 6-16,0 5 1 15,3 5-7-15,4 2 6 16,-2 3-5-16,4 1 13 15,-7-4-14-15,-1-2 1 16,-3-1 7-16,-3-2-2 16,0-2-6-16,-2-1 2 15,-4-3 1-15,2-2 17 16,-2-4-9-16,0-2-3 16,0-3 4-16,0 0-6 15,3-2-5-15,3 1-1 0,3 2 4 16,2-3 2-16,0 3-5 15,0 0-1-15,0-1 4 16,-5 2 0-16,3 2-4 16,-1-3 0-16,-1 1-1 15,1 1-4-15,-4-5 5 16,4 2 0-16,-4 0 2 16,3-5 1-16,0-1-3 15,-4-2 0-15,3-1 1 16,0 1-4-16,-1-3 3 15,0 0 0-15,-1-2 2 16,1-2-1-16,-4 1-1 0,2-2 0 16,-1 0 0-16,1-2-2 15,0 0 2-15,1 0 0 16,-1-4 1-16,0 3 2 16,-1-5-3-16,1 2 0 15,-2-1 2-15,-1-2-6 16,2 0 5-16,-2 0-1 15,0 0 0-15,0 0 4 16,0 0-6-16,0 0 2 16,0 0-6-16,0 0 2 15,-2 0 4-15,-8 0 0 16,1 2-1-16,-5 1 7 16,1-1-9-16,0-1 3 0,-4 0-1 15,-1 1 1-15,-1-1 0 16,-8 1 0-16,-1 3-2 15,-3 1-1-15,-5 0 2 16,-3 1-6-16,-2-2-13 16,-5 3 18-16,-4 1-13 15,-3 1 4-15,-3 0 11 16,1 2-15-16,1-1 12 16,6-1-3-16,3 0-2 15,5 1 5-15,1-2 3 16,1 1 0-16,-1 1-4 15,-2-2-5-15,-2-3 7 16,-2 1 2-16,-1 0 0 16,-2-4-1-16,1 4 3 0,-4-4-2 15,0 4 1-15,-2-5 3 16,-2 6-4-16,2-3 0 16,4 2 0-16,3 1-4 15,5 1 4-15,4 1 0 16,0-1 0-16,0 0 2 15,1-1-3-15,-2-1 1 16,4 0 0-16,-3 0-2 16,-3-4 2-16,-1-1 0 15,-3 0 2-15,0 0 0 16,-1-2-2-16,1 0 0 0,0 0 0 16,-2 0 3-1,4 0-3-15,0 3 2 0,0 0 11 16,1 2-11-16,1-4 2 15,1 3-4-15,0 0 0 16,1 1 0-16,2 3 0 16,0-4 0-16,2 1 2 15,-1-2 1-15,1 2-6 16,1-4 3-16,3 2 0 16,2 2-2-16,3 0 2 15,1 1 0-15,2-3 1 16,-1 0 2-16,2 2-4 15,1-2 1-15,1 1 0 16,-1 0-1-16,0-1 1 0,2 2 0 16,-1-2 3-16,-3 0 0 15,-1 0-5-15,-1 0 2 16,-1 1 0-16,1-4 1 16,2 1-1-16,2-1 0 15,3 0 2-15,5 0 2 16,4 0-4-16,2 0 0 15,5 0 2-15,1 0 6 16,0 0-7-16,0 0 0 16,0 0 3-16,-2 0-4 15,-2 0-1-15,-4 3-2 16,-1 0 3-16,-1 0-3 16,-1 0 6-16,4 0-3 0,0-3 10 15,4 4-8-15,1-4 2 16,2 0-4-16,0 0 2 15,0 0 4-15,0 0-6 16,0 0 1-16,0 0-4 16,0 0 4-16,0 0-1 15,0 0 0-15,10 1 0 16,-1 1 6-16,2-2-6 16,1 1 1-16,-2-1-2 15,2 0 1-15,0 0-35 16,0 0-97-16,-4-14-182 15,-8-9-560-15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4:59:26.2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70C0"/>
    </inkml:brush>
  </inkml:definitions>
  <inkml:trace contextRef="#ctx0" brushRef="#br0">22075 16022 486 0,'0'0'152'16,"0"0"-117"-16,0 0-4 16,0 0 27-16,0 0-12 15,0 0-9-15,0 0-20 16,-11-20-8-16,11 20 8 0,0 0 1 16,0 0 22-16,0 0 7 15,0 0-6-15,0 0-4 16,0 0-19-16,0 0-4 15,0 0 2-15,-3 0-16 16,-1 1 6-16,-2 11-4 16,2 4 1-16,-4 2 10 15,-1 3-10-15,-4 1 20 16,-1 2 0-16,-6 3 6 16,-4 0 7-16,0-1-20 15,-3 0-10-15,2-4 6 16,2 0-11-16,7-7 3 15,2-2 7-15,7-7-5 16,4-3-1-16,1-1-3 0,2-2 1 16,0 0 1-16,0 2-1 15,0-2 2-15,0 0 1 16,0 1-6-16,0 3-5 16,0 3 5-16,5-2 7 15,4 1-2-15,4-1 0 16,-1 1-4-16,6 2 4 15,0-1-2-15,4 4-4 16,2 0 1-16,-4 3 0 16,2 2-4-16,-7 1 4 15,-5-4 0-15,-2 1-2 16,-5-4 2-16,0-3-1 16,-3-4 1-16,0-3 0 0,2 0-3 15,-2 0-17 1,2 0-30-16,0-7-25 0,-1-2-42 15,-1 2-121-15,0 3-152 16</inkml:trace>
  <inkml:trace contextRef="#ctx0" brushRef="#br0" timeOffset="818.1157">21999 16370 507 0,'0'0'144'0,"0"0"-111"16,0 0 15-16,0 0 36 15,0 0-31-15,0 0-38 16,-30-38 1-16,27 33-3 0,-3 0 17 16,3 2 8-1,0 1-10-15,3 1-8 0,0 1-7 16,0 0 1-1,0 0-1-15,0 0-1 0,0 0 6 16,0 0 15-16,0 0 7 16,0-1-2-16,6 1-4 15,3-4 0-15,0 0-8 16,3-1-5-16,3 3 2 16,2-3-12-16,5 4-3 15,2-2 0-15,4 2-7 16,5-3-1-16,1 1 3 15,0 3-3-15,1-2 0 16,-2 1 0-16,-5-2 0 16,-3 0 1-16,-4 0 1 0,-6-2-2 15,0 0 2-15,-3 3-2 16,-2-1 5-16,-2 1-2 16,1 2 4-16,2-2-1 15,1 2-4-15,1 0 3 16,-2 0-5-16,0 0 1 15,1 0 0-15,1 0-1 16,-2 0 2-16,-3 0-2 16,-3 0 1-16,-4 0 0 15,-1 0-1-15,0 0 1 16,0 0 11-16,0 0 7 16,0 0-2-16,0 0-6 0,0 0-9 15,0 0 1-15,0 0-3 16,0 0 0-16,0 0 2 15,0 0 0-15,0 0-1 16,0 0-1-16,0 0 0 16,0 0-22-16,0-2-58 15,-4-7-97-15,-6-2-170 16,-2 1-195-16</inkml:trace>
  <inkml:trace contextRef="#ctx0" brushRef="#br0" timeOffset="1162.2049">22342 16121 931 0,'0'0'130'15,"0"0"-97"-15,0 0 54 16,0 0 30-16,0 0-64 16,0 0-46-16,-12-17-6 15,21 17-1-15,5 0 0 16,0 8 5-16,1 0-5 15,3 3 2-15,-1-1-1 16,4 4-1-16,-1-1 0 16,0 0 0-16,-1-3-2 15,-1-3-5-15,-6-1-14 0,-3-4 18 16,-3 0 2 0,-5-1 2-16,-1 1 2 15,0-2 24-15,0 9 28 0,-16 8-7 16,-6 9-31-16,-5 5-7 15,0 4-10-15,-2 2-14 16,3-3-279-16,2 2-695 16</inkml:trace>
  <inkml:trace contextRef="#ctx0" brushRef="#br0" timeOffset="2902.1174">23133 15930 625 0,'0'0'23'0,"0"0"-21"0,0 0 4 16,0 0 24-1,0 0-13-15,0 0 2 0,0-2 26 16,0 4-20-16,3 2 0 15,-2 2 2-15,1 3-5 16,-2 1 4-16,0 6 39 16,0 7-17-16,-14 1 0 15,-1 3-23-15,-3 3 10 16,-1 0-19-16,-2 1-9 16,1 0 5-16,1-3-2 15,4-4 3-15,3-3 1 16,6-5-12-16,5-2 4 0,1-5-3 15,0-2 0 1,1-4 5-16,12-3-2 0,4 0 11 16,7 0-3-16,0 0-13 15,6 0 1-15,-1 4-2 16,-1 6 0-16,2 2-1 16,-4 8 1-16,-2 2 0 15,-5 4-1-15,-4-2 2 16,0 1-1-16,-4-6 0 15,-2-4-2-15,-1-4 2 16,0-1-28-16,-2-8-22 16,2-2-20-16,2 0-126 15,-1-7-95-15</inkml:trace>
  <inkml:trace contextRef="#ctx0" brushRef="#br0" timeOffset="5068.4032">23117 16191 734 0,'0'0'47'0,"0"0"-47"15,0 0 4-15,0 0 42 16,0 0 1-16,0 0-33 15,22-10-6-15,-2 10 10 16,3 0 7-16,-2 0 14 0,1 0 3 16,2 0-13-16,1-2 7 15,2-2-19-15,3 0 4 16,1 1 2-16,2 0-15 16,4-2-2-16,1-1-4 15,1 2 2-15,1-1 14 16,-2 3-13-16,0 0 2 15,0-1-7-15,-3 3 4 16,-2-1-3-16,-2 0-1 16,-1-1 0-16,1 2 0 15,0-1 2-15,-1-1-2 16,3 0 1-16,0-1 0 0,3 0-2 16,1 0 1-16,3 3 0 15,-2-1 0-15,-1 1 0 16,-3 0 1-16,-2 0-1 15,-3 0 0-15,1 0-1 16,0 0 2-16,0 0-1 16,1 0 2-16,2-1-1 15,0 1-1-15,-2 0 0 16,2 0-1-16,-3 0 1 16,-2 0-1-16,6 0 0 15,-1 0 0-15,0 0 2 16,-2 0 1-16,2 0-2 15,0-5-1-15,3 3 1 0,3-5 0 16,-1 2 0-16,0 2 4 16,-6-1-1-16,1 2 1 15,0-3 2-15,-3 4-5 16,1-1 0-16,1 2 2 16,-1 0-3-16,0-1 1 15,2 1 1-15,4 0-2 16,-1-2 0-16,3 2 1 15,0 0-1-15,-1 0 0 16,0 0 1-16,-2 0-3 16,-1 0 4-16,0 0 0 15,-1 0-2-15,2-1-1 0,-1-1 1 16,-2 1 0-16,2 1 0 16,2 0 0-16,-3-2 0 15,3-1 0 1,-1 1 0-16,0 0-1 0,-1 1 0 15,-4 1 1-15,2-1-1 16,-2-1 1-16,2 2 0 16,0 0 0-16,-2 0-1 15,0 0 4-15,-2 0-5 16,-2 0 2-16,-2 0 0 16,0 0 0-16,2 0 1 15,0 0 0-15,1 0-1 16,-4 0 0-16,0 0-1 0,-2 0 1 15,-1 0 0 1,-1 0 1-16,0 0-1 0,1 0 1 16,-1 0-1-16,4 0 1 15,1 0-2-15,3 0 1 16,0 0 0-16,2 0-1 16,0 2 2-16,0-1-1 15,-2 0 0-15,-1 1 1 16,-4 0 0-16,1-2-1 15,-1 0 0-15,-2 0 1 16,0 0 0-16,0 0 0 16,1 0 1-16,-1 0-1 15,5 0 3-15,-1 0-3 16,2 0 0-16,0 0 3 0,-2 0-4 16,-1 0 1-16,1-4-1 15,-1 0 3-15,-2 1-4 16,-2 0 1-16,1 3 0 15,-3-3 0 1,-3 3 1-16,1-2-1 0,-4 0 0 16,3 1 0-16,-3-2-2 15,0 1 3-15,1 0-1 16,-2-1 3-16,0 2-3 16,1 1 1-16,2-3 1 15,1 0-1-15,1 1 1 16,1 2-2-16,-1-2 1 15,0 0 1-15,1-1-1 0,-2 0-1 16,1-1 1-16,-1-1 1 16,1 1-2-16,-2-2 2 15,-1-1-2-15,-1 0 4 16,0 4-3-16,0-2 0 16,-1 2-1-16,-1 1 0 15,-1 2 0-15,1 0-1 16,0-1 1-16,-2 1 0 15,0-2 1-15,-4 2-1 16,-1 0 0-16,-1 0 1 16,-1 0-2-16,2 0 1 15,3 0 0-15,0-1 1 16,0 1-1-16,2 0 0 16,-1-3 0-16,2 3 0 0,-3 0-1 15,-2-3 2-15,2-1-1 16,-3 3 3-16,1-1-1 15,0 1 2-15,-4 0 10 16,1-1-3-16,-1 2 10 16,0 0-11-16,0 0-8 15,2 0 5-15,-2 0-6 16,0 0 2-16,1 0 1 16,-1 0 2-16,0 0 11 15,0 0-11-15,3 0 3 16,-1 0-4-16,-1 0-3 15,1 0 0-15,-2 0-2 16,0 0 1-16,0 0-3 0,0 0 2 16,0 0 0-1,3-1 0-15,-2-6-43 16,2-4-82-16,-1-5-198 0,-2-1-216 16</inkml:trace>
  <inkml:trace contextRef="#ctx0" brushRef="#br0" timeOffset="5416.6943">27643 15763 13 0,'0'0'1171'0,"0"0"-1146"0,0 0 50 16,0 0 68-16,0 0-69 15,0 0-55-15,-10-39-19 16,17 44-3-16,5 12 2 15,3 0 1-15,3 2 0 16,4-1 0-16,-2-5 0 16,4 1-4-16,-2-8-21 15,-1-3 12-15,-6-3 12 16,-2 0 1-16,-4 0 3 16,-6 0 16-16,-3-3 20 15,0 3 0-15,0 11-24 16,-22 24-10-16,-7 14 8 15,-5 9 3-15,3 1-9 16,5-2-7-16,8-9-67 0,4-11-241 16,3-15-749-16</inkml:trace>
  <inkml:trace contextRef="#ctx0" brushRef="#br0" timeOffset="7260.6773">22935 16615 740 0,'0'0'138'15,"0"0"-125"-15,0 0 57 16,0 0 70-16,0 0-77 16,0 0-38-16,-2-12 15 15,2 12 19-15,0 0 0 16,0 0-17-16,2 0 7 15,3 0 3-15,0 7-17 16,-1 9 0-16,1 6 10 16,2 6-7-16,3 6-24 15,-2 7-1-15,1 2-5 16,3 5 0-16,-2 5-7 0,1-1 2 16,2 0 1-16,-2-3-2 15,-4-4-1-15,3-6-1 16,-1-6 0-16,-1-8 4 15,2-3-2-15,-4-3 2 16,0-9 1-16,0 3-1 16,-1-9 5-16,2 1-7 15,-4 0-1-15,0-5 4 16,-2 1-4-16,-1-1 0 16,0 0-1-16,0 0-27 15,0 0-104-15,-13-14-126 16,-6-6-307-16</inkml:trace>
  <inkml:trace contextRef="#ctx0" brushRef="#br0" timeOffset="7450.5592">23012 16771 1263 0,'0'0'216'15,"0"0"-209"-15,0 0 1 16,97-61 15-16,-44 61-19 16,2 0-4-16,-6 17-39 15,-14 8-27-15,-20 5 32 16,-15 3 16-16,-19-1 4 0,-34 0 1 16,-18-2 11-16,-14-6-86 15,-18-6-235-15</inkml:trace>
  <inkml:trace contextRef="#ctx0" brushRef="#br1" timeOffset="18163.7786">21605 16280 617 0,'0'0'82'0,"0"0"-51"16,0 0 19-16,0 0 32 15,0 0-36-15,0 0-3 16,0 0-8-16,0-10 17 16,0 6 14-16,0 1-9 15,0 0 20-15,0-1 3 16,0 0-8-16,0 1 4 0,0-2-24 15,-5 1-3-15,-2 4 11 16,0 0-44-16,2 0 8 16,1 0-24-16,-1 6 6 15,2 7-13-15,3 4 7 16,0 0 0-16,0-3-6 16,9-2-7-16,8-7-13 15,4-5-22-15,-1 0-1 16,-3-13 42-16,-4-4 6 15,-7-6 1-15,-6 4 32 16,0 2 10-16,-3 2 44 16,-13 4-13-16,-5 6-45 0,-3 5-5 15,-1 2-23-15,4 22-29 16,12 7-111 0,9 3-162-16,0 1-539 0</inkml:trace>
  <inkml:trace contextRef="#ctx0" brushRef="#br1" timeOffset="19698.4763">28161 15859 1043 0,'0'0'169'0,"0"0"-127"16,0 0-22-16,0 0 75 15,0 0-48-15,0 0-40 16,-57 32-1-16,66-12-3 0,12-4-6 16,4-5 3-16,3-7-12 15,2-4-10-15,-4-2-8 16,-5-15 28-16,-7-6 1 16,-12 2 2-16,-2 0 83 15,-10 4 11-15,-17 4-7 16,-4 8-10-16,-7 5-59 15,4 10-19-15,4 26-42 16,8 8-175-16,8 6-345 16</inkml:trace>
  <inkml:trace contextRef="#ctx0" brushRef="#br1" timeOffset="22251.7377">22736 16138 131 0,'0'0'774'15,"0"0"-750"-15,0 0-24 16,0 0 12-16,-24 73-4 16,34-57-8-16,5-3-4 15,4-12-50-15,0-1 16 16,-6 0 13-16,-7-15 25 15,-6-2 17-15,0-1 29 16,-2 4 64-16,-15 5-25 16,-5 9-85-16,0 2-19 15,-3 19-254-15</inkml:trace>
  <inkml:trace contextRef="#ctx0" brushRef="#br1" timeOffset="42559.0329">30106 15266 105 0,'0'0'920'0,"0"0"-800"0,0 0-53 15,0 0 47-15,0 0-33 16,0 0-23-16,0 0-18 16,-27-36-19-16,25 36 9 15,2 0-14-15,0 0-11 16,0 11 9-16,0 11-9 15,0 11 21-15,0 5 2 16,0 2-22-16,6-1 9 16,6-2-15-16,6-4 0 15,4-7 2-15,4-2-2 16,1-14 0-16,3-3-2 16,-3-7-47-16,-2 0 19 0,-4-20 22 15,-6-6 8-15,-4-8 4 16,-5-7 4-16,1-2 16 15,-4-3 29-15,0 2-28 16,-3 10 32-16,0 4-10 16,1 10-14-16,-1 7 7 15,0 7-17-15,0 5-9 16,0 1-6-16,0 8-8 16,0 19-2-16,0 11 0 15,2 8 2-15,8-2-1 16,6-1 1-16,14-8 0 15,10-10-1-15,5-15-21 0,7-10 1 16,2-5-12 0,-2-28 11-16,-1-14 20 0,-14-6 2 15,-11-8 0 1,-19-1 18-16,-7-2 13 0,-25 3 24 16,-14 11-13-16,-9 11 4 15,-4 15-16-15,4 13-26 16,6 11-3-16,13 3-2 15,11 29-89-15,16 12-70 16,2 1-211-16,18-3-367 16</inkml:trace>
  <inkml:trace contextRef="#ctx0" brushRef="#br1" timeOffset="43873.7092">31553 14809 1046 0,'0'0'75'16,"0"0"-45"-16,0 0 46 0,0 0 52 16,0 0-81-16,7-72-31 15,-7 72 8-15,0 0 10 16,0 0 3-16,0 0 7 15,-3 9-22-15,-15 13-11 16,-4 10 3-16,-3 9-2 16,-1 2 5-16,1 9 2 15,-4 3-4-15,1 3 2 16,1-1-10-16,-1-8 0 16,1-4 7-16,2-7-10 15,2-6 2-15,2-4-6 16,2-4 1-16,5-8 0 0,4-4 0 15,4-8 1-15,2-4 3 16,2 0-4 0,1-9 19-16,1-13-8 0,0-6 4 15,0-5-1-15,4 0-9 16,12 0 8-16,1-1-3 16,4 4-8-16,-6 2 2 15,0 4-3-15,-6 9-1 16,-3 4 12-16,-2 8-10 15,-3 3 9-15,1 0-2 16,-2 0-10-16,0 6 0 16,3 3 0-16,0 5 0 15,3 3 1-15,2 4 1 16,0 5 0-16,4 2-2 16,0 0-1-16,5 2 0 0,2-3 1 15,-1-2 0-15,1-2-2 16,1-5 4-16,-1-5-2 15,0-8 0-15,1-5-11 16,-1 0 10-16,2-12-4 16,-1-12 5-16,2-1 2 15,-3-3 1-15,-2 2-2 16,-6 0-1-16,-3 8 2 16,-6 4-5-16,-2 4 3 15,0 6-9-15,0 4-55 16,-5 0-127-16,-8 5-68 15,2 11-247-15</inkml:trace>
  <inkml:trace contextRef="#ctx0" brushRef="#br1" timeOffset="44570.3306">32255 14483 1078 0,'0'0'89'0,"0"0"-41"16,0 0 88-16,0 0 10 15,0 0-94-15,0 0-15 16,12-66 4-16,-10 66-17 16,-2 3-6-16,0 13-7 15,0 7 0-15,0 7 34 16,0 4-19-16,0 4-5 16,0-1-4-16,0 2-13 0,6-1-4 15,5 0 0-15,1 0-1 16,2-2-6-16,1-8-30 15,-8 0-89-15,-2-4-34 16,-5 0-190-16,-6 1-341 16</inkml:trace>
  <inkml:trace contextRef="#ctx0" brushRef="#br1" timeOffset="44843.1669">32045 15075 1318 0,'0'0'119'0,"0"0"-103"16,0 0 77-16,0 0-8 15,0 0-82-15,0 0 0 16,67-30-6-16,-19 17-2 16,2 1-1-16,7-7-14 15,-2 0 1-15,2-1 18 16,-6 3-2-16,-4 1 3 15,-5 3 0-15,-3 2-2 16,-8 5 1-16,-7 3-2 16,-5 1-35-16,-8 2-24 15,-5 0-105-15,-6 8-55 16,0 6-164-16</inkml:trace>
  <inkml:trace contextRef="#ctx0" brushRef="#br1" timeOffset="45596.7002">32440 15566 154 0,'0'0'836'0,"0"0"-758"0,0 0 18 16,0 0 38-16,39-79-49 15,-39 62-6-15,0-3-1 16,-9 0 16-16,-12 2-5 16,-1 3-20-16,-4 5-21 15,-2 6-9-15,-5 4-17 16,-1 0-12-16,0 22-6 15,1 9-7-15,3 6 3 16,11 1-1-16,7-1-5 16,7-6 6-16,5-3-12 15,0-9-6-15,15-8-13 16,6-5 12-16,4-6 5 16,2 0 10-16,4-11-3 0,2-8 0 15,-2-3 6-15,-1-4-4 16,-6-3 9-16,-3 0-4 15,-5-8 7-15,-2 1 13 16,-2-3 19-16,-5-2-14 16,-2 3 6-16,-4 7-2 15,-1 3-9-15,0 9 14 16,0 4-5-16,-1 5-13 16,-2 7-10-16,0 0-6 15,1 3 0-15,-2 0 0 16,-1 3 0-16,0 11 0 15,-1 2 0-15,3-1 0 0,-1 0 0 16,4 3 0-16,0 5 0 16,0 3 0-16,0 6 0 15,0 6 0-15,2 3 0 16,4 6 0-16,3 3 0 16,-2 3 0-16,1-1 0 15,1-1 0-15,3-4 0 16,-3-5 0-16,0-5 0 15,-2-6 0-15,-1-8 0 16,-3-5 0-16,1-6 0 16,1-7 0-16,-2-5 0 15,-1 0 0-15,-1 0 0 16,2-5 0-16,1-7 0 16,-2-1 0-16,-2 1-122 0,-7 1-192 15,-23 9-532-15</inkml:trace>
  <inkml:trace contextRef="#ctx0" brushRef="#br1" timeOffset="48012.1982">29634 14900 1051 0,'0'0'132'15,"0"0"-118"-15,0 0 11 16,0 0 83-16,0 0-26 15,0 0-62-15,0 0-18 16,-23-9 5-16,23 31-1 16,10 10 3-16,2 5 11 15,3 8-8-15,-3 11 21 16,0 6-9-16,1 6-9 16,-2 2 11-16,0 4-21 15,0 2 5-15,1 0-1 16,1 2-2-16,-1-2 8 15,1-3-7-15,1-1 2 0,-1-3 18 16,-4-5-16-16,0-5 19 16,-1-6-4-16,-1-11-17 15,2-6 8-15,-3-7-18 16,2-8 0-16,0-4 5 16,-3-7-2-16,-2-3-3 15,-1-2 0-15,-2-5-8 16,0 0 2-16,0-5-71 15,0-16-33-15,0-11-37 16,-5-9-83-16,-11-4-180 16</inkml:trace>
  <inkml:trace contextRef="#ctx0" brushRef="#br1" timeOffset="51280.1228">29597 14833 317 0,'0'0'588'0,"0"0"-513"16,0 0-29-16,0 0-25 16,0 0 31-16,0 0-25 0,-31-19-19 15,31 19 1 1,0 0-6-16,1 0 4 0,5 0 14 16,4 0 12-16,-4 0 22 15,1 0 0-15,2 0 0 16,2 0 3-16,7 0-29 15,5-2 4-15,7-5 2 16,5-1-21-16,8 1 0 16,10-5-11-16,4 0 3 15,5-5-3-15,4-5 3 16,2 0-9-16,1-7 3 16,1 1 0-16,3-2 5 15,-3-1-5-15,-4 2 0 16,0 0 2-16,-4 2 4 15,3-2-8-15,1 2 2 0,-2 1 0 16,2 2-1-16,-2 3 1 16,1 1 0-16,5 2-4 15,6 1 6-15,0-1-4 16,4 5 0-16,-4-1 2 16,-7 1 1-16,-5 2-1 15,-4-1 0-15,-11 2-1 16,-6-1 5-16,-7 0-5 15,-6-1 1-15,-2-3 0 16,-1-2 1-16,-2 0-1 16,2 0 2-16,1 0-2 15,1 3 4-15,1-1-7 0,1 1 3 16,2 2 0-16,3 0-1 16,-2-1 1-16,0 2 0 15,-1 1-2-15,2-1 2 16,2 0 0-16,3 0-1 15,2 1 1-15,1 0-1 16,0-2 1-16,-4 4 0 16,1-3 0-16,-4 1 2 15,-3 2-4-15,-3-1 1 16,-3 0 1-16,-4 1 1 16,0 3 0-16,-1-4-1 15,2 3 0-15,0-5 2 16,0 1-4-16,3 1 2 0,-3 1 0 15,2 2-1 1,0 0 3-16,-4 3-2 0,-1-2 0 16,-2 5 1-16,-2-3-2 15,-1 1 1-15,-1 2 0 16,2-2-1 0,-1 0 3-16,-4-3-2 0,0 0 0 15,-3 2-3-15,-2-1-3 16,2-3-2-16,-3 1 7 15,4 2-1-15,0-1 3 16,0 0-1-16,2 1 0 16,-2 2 3-16,-2-3-6 0,1 5 3 15,-3-1-2 1,-3 1-1-16,-2 0 5 0,-1 0-2 16,0 0 0-16,0-2 2 15,0 2-4-15,0-1 2 16,0 1 0-16,0 0 2 15,0 0-1-15,0 0 1 16,0 0 4-16,0 0-6 16,0 0 12-16,0 0-4 15,0 0-1-15,0 0 6 16,0 0-11-16,0 0 1 16,0 4-3-16,0 10 2 15,0 3-2-15,0 4 0 16,0 6 0-16,0 4 5 15,6 4-4-15,9 9 49 0,2 3-27 16,3 2-20-16,1-1 26 16,2-4-28-16,1 0 1 15,-2-2 3-15,2 2-4 16,-8-1 4-16,2-1-1 16,-6-1-1-16,1-7-2 15,-2-3-1-15,-5-2 0 16,1-2 2-16,2 1 0 15,2 0-1-15,1 2-1 16,1 2 4-16,-1 3-5 16,1-1 1-16,2 3 0 15,3-2 2-15,0 2-1 0,2-1-1 16,-3 0 0 0,-5-5 4-16,0 0-6 0,-1-3 2 15,-5 1 0-15,1-3-1 16,-4-2 4-16,0 1-3 15,3-2 0-15,-3 1 2 16,-2 1-3-16,4-4 1 16,-4-3 0-16,4-2 2 15,-3 0 0-15,2 0-2 16,-1 4 4-16,0-2-4 16,7 2 17-16,-2 1-9 15,2-1-4-15,-2 1 2 16,-2-2-5-16,0 3 2 15,-2 1-2-15,1-1 4 0,2 0-5 16,-4 1 0-16,0-3 1 16,0 1-1-16,-3-5 1 15,1-3-1-15,1 0 0 16,3-4 2-16,-1 3-4 16,1 1 2-16,-1-3 0 15,-3-1 0-15,1 0 6 16,-2-1-6-16,0 2 0 15,1 0 0-15,1 2 0 16,1 1 0-16,0 0 1 16,-2 0-1-16,1 1 2 0,1-1-2 15,3 1 0-15,-2-1-1 16,2 0 0-16,-3-1 1 16,-3-2 0-16,0 0-1 15,2-1 6-15,-2-3-5 16,0 2 0-16,0-5-1 15,0 2-1-15,0-2 2 16,0 0 0-16,0-2 0 16,0-1 4-16,0 2-4 15,0-2 0-15,0 0 0 16,0 0 0-16,0 0 0 16,0 1 1-16,0-1 3 15,0 2-4-15,-3-2 0 16,-8 5 0-16,2-3 1 15,-6 2-1-15,-4-1 0 0,-6 0 0 16,-4 2 2-16,-3 1 1 16,-4-1-3-16,-3 6 0 15,-6-2 6-15,-3 1-12 16,-1 2 6-16,-1-3 0 16,0 2 3-16,1 1 0 15,3-1-3-15,1 0 0 16,8 2-3-16,-1 0-4 15,3-1 8-15,-1 0-1 16,0 1 0-16,-1-4 1 16,-5 1-1-16,-4 2 0 15,-5-3-3-15,2 2 1 0,1 0 2 16,3 0 0-16,4 0 3 16,3 0-3-16,2 0 0 15,1 3 0-15,-1-5 1 16,0 2-5-16,0-2 5 15,-3 2-1-15,-4 2 4 16,-3 0 1-16,-6-1-5 16,-5 0 0-16,-7 0 2 15,-5 0-3-15,1-1 1 16,-1 2 0-16,10-2-3 16,3 3 0-16,6 0 3 15,5 1 0-15,5 3-1 16,4-3-4-16,3 2 5 0,-1 1 0 15,1-1 1 1,-3 0 3-16,2-3-4 0,0 0 0 16,-1-2-1-16,-1 0 1 15,-1-3 0-15,-5-1 0 16,0-1-3-16,-2-2 6 16,2 5-3-16,3-3 0 15,2 1 4-15,5 1-8 16,3-1 4-16,-1 1 0 15,4 1 1-15,0-1 2 16,0-1-3-16,3 2 0 16,-1 0 0-16,1-2-6 0,-7 2 6 15,0-1 0 1,-1-1 0-16,3-2-14 16,-2 0 14-16,-1-1 0 0,4-2-1 15,-1-1-2-15,4 2 3 16,3-1 0-16,4 0 6 15,1-1-2-15,4 1 0 16,2 3-4-16,-4-5 2 16,5 1-5-16,-4 5 3 15,3-4 0-15,-4 4 1 16,1-4 3-16,1 2-4 16,-2 0 0-16,4-3-2 15,-2 3 0-15,0-1 2 16,3-1 0-16,1-1 0 15,0 2 3-15,2-1-3 0,1 2 0 16,-1-2 1 0,-1 2-6-16,-1-1 5 0,1 1 0 15,-2 0 1-15,0-1 2 16,0 1-3-16,2-2 0 16,0 0 0-16,1-1-2 15,-1 1 4-15,1-1-2 16,2-2 0-16,-2 1 5 15,1 0-6-15,-2 1 1 16,-2-1-2-16,-2 1 2 16,0 1 0-16,0-1 0 15,5 0 10-15,0 1-6 0,1-3-4 16,1 1 0 0,3-1 0-16,1 0-4 0,0 0 8 15,0 0-3-15,0 0 1 16,0 0 7-16,0 0-9 15,0 0 2-15,0 0 0 16,0 0 10-16,0 0-12 16,0-3 6-16,0-2-2 15,0-3-2-15,0 1-2 16,-2-3 0-16,1 1 2 16,-2-6 0-16,-3-2 0 15,-3-4-2-15,-6-6 0 16,-2-5 4-16,-3-7-4 0,-3-13 0 15,4-5-26 1,2-11-17-16,10-8-58 16,7-3-47-16,0 5-109 0,6 11-373 15</inkml:trace>
  <inkml:trace contextRef="#ctx0" brushRef="#br1" timeOffset="71558.6454">26592 1584 448 0,'0'0'210'0,"0"0"-199"0,0 0 1 15,0 0 65-15,0 0 22 16,0 0-23-16,0 0-32 15,-11-28 3-15,9 28 5 16,2-3-1-16,-1 3-14 16,1-1-7-16,-3 1-14 15,3 0-9-15,0 0-7 16,-1 0-1-16,1 0 1 16,0 0 0-16,0 0-1 15,0 0-1-15,0 0 1 16,0 0 1-16,0 0 0 15,0 0 1-15,0 0-1 0,0 0 1 16,0-4 5 0,0 4 24-16,0 0 12 0,0 0-7 15,-2 0-21-15,2 0-14 16,0 0 0-16,-3 0-4 16,3 0-13-16,0 4-70 15,0 3-75-15,6-6-252 16</inkml:trace>
  <inkml:trace contextRef="#ctx0" brushRef="#br1" timeOffset="72021.667">27186 1688 920 0,'0'0'26'0,"0"0"-23"15,0 0 88-15,0 0-31 16,0 0-41-16,0 0-19 15,-4-15-1-15,4 15 0 16,0 0-13-16,0 3-8 16,0-2-12-16,-3 4-24 15,0-2-22-15,0 0-29 16,2 4-40-16,1-7-251 16</inkml:trace>
  <inkml:trace contextRef="#ctx0" brushRef="#br1" timeOffset="76958.0793">26179 751 487 0,'0'0'44'15,"0"0"-44"-15,0 0-3 0,0 0 3 16,0 0 6-16,0 0-6 16,0 0 0-16,-3-2 5 15,3 2-5-15,0 0-3 16,0 0-93-16,0 0-19 15,0 0-24-15</inkml:trace>
  <inkml:trace contextRef="#ctx0" brushRef="#br1" timeOffset="77604.6009">26262 640 738 0,'0'0'37'0,"0"0"26"16,0 0 115-16,0 0-100 15,0 0-20-15,0 0-25 16,-5-14-11-16,5 14-9 16,0 0-12-16,0 0-1 15,0 0-5-15,0 3 3 16,0 6 2-16,6 2 12 15,5 7 2-15,-1 4 5 0,1 4 5 16,3 0-15 0,-1 1-4-16,0-4 0 0,-3 0 2 15,-2-3-5-15,0-5-1 16,-3-1 1-16,-2-7-2 16,2-2 0-16,-1-3 0 15,-2-2 0-15,2 0-39 16,4-11-113-16,2-10-120 15,1-5-179-15</inkml:trace>
  <inkml:trace contextRef="#ctx0" brushRef="#br1" timeOffset="77961.3791">26535 665 239 0,'0'0'676'0,"0"0"-570"16,0 0-44-16,0 0 62 0,0 0-49 15,0 0-62-15,0-16-2 16,0 16-11-16,0 0 1 16,-3 3-1-16,-6 14 2 15,-12 2 10-15,-1 6 17 16,-1 1-6-16,-2 3 2 16,0 0-7-16,2 2-5 15,5-3 0-15,-1-1-3 16,4-4-6-16,3-3-2 15,1-4-1-15,4-5 0 16,4-4-1-16,0-2 0 0,3-3-2 16,0-2 2-16,0 0-48 15,0 0-55-15,0 0-35 16,6-5-120-16,5-9-244 16</inkml:trace>
  <inkml:trace contextRef="#ctx0" brushRef="#br1" timeOffset="78447.4081">26472 849 926 0,'0'0'254'0,"0"0"-249"16,0 0 22-16,0 0 63 15,0 0-83-15,0 0-7 16,58-69 0-16,-38 62-3 15,-2 5 3-15,-1 2-5 16,-6 0 4-16,-3 0-6 16,-4 5-4-16,-4 12 10 15,0 4 2-15,0 0 2 16,-6 2-1-16,-6 0 4 16,-3-4 3-16,0-2-7 15,-2-3 14-15,1-5-3 16,0-2-2-16,6-4 2 15,2-2 3-15,3-1-4 0,5 0 15 16,0 0-8-16,0 0-6 16,0-4-8-16,10-6-5 15,9-1-11-15,5 5 2 16,4 5 3-16,1 1 3 16,-6 0-12-16,-2 1 13 15,-9 10-5-15,-6 1-7 16,-6 1 8-16,0 0 2 15,-15 3 4-15,-19-3 6 16,-11 1-1-16,-3-4-3 16,1-7-2-16,12-2-11 15,10-1-44-15,10 0-92 16,12-3-169-16,3-7-238 0</inkml:trace>
  <inkml:trace contextRef="#ctx0" brushRef="#br1" timeOffset="79230.2601">27048 657 285 0,'0'0'690'16,"0"0"-650"-16,0 0 10 0,0 0 71 16,0 0-51-16,0 0-43 15,-51-39-15-15,51 37 9 16,0 2-15-16,2-1-6 16,11-8-16-16,8 5 6 15,0-2-2-15,4 4 2 16,-2 2 0-16,-8 0 5 15,-5 0 2-15,-7 1-5 16,-2 13 2-16,-1 5 5 16,0 2 1-16,-10 7 24 15,-8-4-2-15,-3-1 5 0,5-3-8 16,4-5 1-16,4-3-4 16,8-2-12-1,0-6-2-15,0-1 1 0,8-3 2 16,16 0-2-16,6 0-3 15,6-12-54-15,1-1-68 16,-2 1-132-16,-6 0-133 16</inkml:trace>
  <inkml:trace contextRef="#ctx0" brushRef="#br1" timeOffset="79478.1971">27342 629 1168 0,'0'0'78'16,"0"0"-15"-16,0 0 102 0,0 0-103 16,0 0-62-16,0 0 0 15,0 1-17-15,-9 29 17 16,-8 8 4-16,-2 2-3 16,-5-1 0-16,5-2-1 15,-1-3 0-15,8-5 0 16,2-5 0-16,6-5-63 15,1-5-99-15,3-6-87 16,0-5-94-16,10-1-128 16</inkml:trace>
  <inkml:trace contextRef="#ctx0" brushRef="#br1" timeOffset="79889.5043">27330 875 855 0,'0'0'81'0,"0"0"34"0,0 0 18 15,0 0-70-15,0 0-49 16,0 0-5-16,77-70-9 16,-61 70-2-16,0 0-7 15,-6 6 4-15,-1 10 2 16,-9 3 2-16,0 4 1 16,-3 0 3-16,-13-2-2 15,-8-1 2-15,-3-6 0 16,-1-3 0-16,5-5 14 15,4-5 8-15,10-1 10 0,9 0 7 16,0 0 1-16,3-6-43 16,21-5-1-16,8 3-16 15,7 6 1 1,2 2-10-16,-4 0 4 0,-7 9-9 16,-11 8-11-16,-13 3 2 15,-6 4-15-15,-31-1-39 16,-26 2-114-16,-17-2-210 15</inkml:trace>
  <inkml:trace contextRef="#ctx0" brushRef="#br1" timeOffset="86615.435">26645 609 199 0,'0'0'332'0,"0"0"-315"16,0 0 37-16,0 0-7 16,0 0-17-16,0 0-6 15,0 0 4-15,-6-44-22 16,6 42-3-16,0 1-2 16,0-2 4-16,-1-4 1 15,-5 3-6-15,1-2 1 16,-2-2-2-16,-1 0-1 15,0-4-4-15,-3-1-4 16,2-3 10-16,0 4 0 16,0 0 3-16,2 2-2 0,-4 3 2 15,2 2-2-15,0-1-1 16,2 1 6-16,-3 4 0 16,1 1-5-16,1 0-1 15,-5-3 0-15,4-1-2 16,1 2 3-16,-5 2-2 15,5-1 2-15,-2 1 1 16,-3 0 9-16,1-2 10 16,-5 2-17-16,4 0 0 15,-1 0-4-15,-1 5 0 16,3-2 0-16,-1 1 1 16,4 2 0-16,0-5-1 0,0 1 0 15,2 1 0-15,-1-2 2 16,1 1-2-16,-3 0 0 15,0 1 0-15,0 0-3 16,0 0 4-16,-1 4-1 16,-1 0 2-16,-1-1-1 15,2 2-2-15,0-2 1 16,1 0 0-16,1 0 0 16,-1 0 0-16,3 1 0 15,-1 0 1-15,4-2 0 16,-3 2-1-16,0 1 1 15,3-3 0-15,-1 3 5 16,1 0-5-16,1 0 1 0,0 4 3 16,-2 0-1-1,4-1 1-15,-3 4 1 0,2-5-4 16,-1 0 10-16,2 4-2 16,1-3-3-16,-4 4 8 15,4 1-8-15,-3-2 0 16,3 0-1-16,0 2 6 15,0 2 1-15,0-3-8 16,0 2-2 0,0-3 1-16,0-1-3 0,0 3 1 15,5-3 4-15,-2 1-6 16,0-2 5-16,0 1-2 16,1 1 1-16,-2-1-4 15,1 0 2-15,0-1-1 0,0-4-1 16,1 1 0-1,-1-3 8-15,2 1 2 0,-2-2-3 16,2 1 6-16,0 2-9 16,0-2 2-16,2 2-2 15,2 3 1-15,1-5 5 16,1 4-2-16,2-4 0 16,1 5-3-16,-2-4-5 15,4 3 3-15,-2 0-3 16,-3-3 0-16,0 1 1 15,1-2 1-15,0-1-1 16,0-1 9-16,4-1-5 16,-1 0-1-16,1 1 0 0,4-3-1 15,-2 3 7-15,2-2-7 16,0-1 0-16,1 2 1 16,-2-3-4-16,-2 0 2 15,-1 0-2-15,-1 0 1 16,-2 0 1-16,-4 0 1 15,1 0 0-15,-3 0-3 16,-1 0 0-16,-2 0 0 16,2 0 1-16,0 0-1 15,4-4 4-15,0-3 4 16,0-1 9-16,0-3 2 16,1 0-15-16,-1 0 4 0,1 2 1 15,-4-2 0-15,1 3 6 16,-2-2-5-16,-1 0 1 15,1 0 3-15,1-2-5 16,-4 0 1-16,1 1 13 16,-4-4-5-16,2-2-7 15,-1-3-9-15,-1 0 0 16,0-6 0-16,0-6 2 16,0-3 0-16,0-2 0 15,0-1 4-15,-7 1 7 16,-6 4 24-16,0 1-16 15,0 8-14-15,-2 2 4 16,3 5-8-16,-3 4-5 0,6 0-3 16,0 6-49-1,0 4-43-15,-1 0-101 0,-2 3-153 16</inkml:trace>
  <inkml:trace contextRef="#ctx0" brushRef="#br1" timeOffset="88125.3879">27186 247 312 0,'0'0'243'0,"0"0"-210"16,0 0 23-16,0 0 36 16,0 0-76-16,0 0-5 15,-50-17-1-15,45 15-8 16,-2 1 12-16,3 1-2 15,-2 0-7-15,-3 0 15 16,1 0-19-16,-4 0 3 16,5 0 1-16,-2 0-4 15,0 1 10-15,-5 2-2 0,4-3 8 16,0 5 25 0,-2-3-25-16,2-1 0 0,2 5 15 15,-4-3-16-15,4 4-6 16,0 1-9-16,-5 0-1 15,4 2 1-15,-2 0 1 16,0-3-2-16,1 5 0 16,-1-4 1-16,4 1-1 15,-1 2 0-15,1-4 2 16,-3 5 4-16,0 0-6 16,4-3 8-16,-1 1 3 15,1-2 1-15,0 5 5 0,2 0-6 16,-4 2 2-16,2 1 7 15,2-1-13-15,-1 0 7 16,4-1-9-16,-4-1-2 16,2 1 0-16,3 2 1 15,-3 1-2-15,3-1 3 16,0 0-1-16,-1-2-4 16,1 1 0-16,0 0 3 15,0 4-2-15,0-4-1 16,0 2 0-16,0-2 4 15,1 3-4-15,2-4 0 16,2 2 1-16,-1 1 1 16,-1-3-1-16,6-1-1 0,-1 1 1 15,-1-4 1-15,5 3 1 16,-2 0-3-16,-2-1 0 16,1 4 2-16,0 1-2 15,0-2 0-15,1 3 2 16,2-4-2-16,0-2 0 15,-1-1 0-15,0 2 0 16,2-3 1-16,1 1 1 16,-5 0-2-16,6-2 0 15,2-1 3-15,-4 1-3 16,5-4 0-16,-2 2 0 16,-1-1 4-16,3 0-5 0,0 2 1 15,1-1 0-15,-2 0 2 16,2 1 1-16,1-1-3 15,-1 0 0-15,3-1 0 16,4-2 2-16,2-2-1 16,2 1 2-16,3-1 0 15,-3 0-2-15,-1-2 0 16,-2 0-1-16,-3 0 0 16,-4 0 2-16,0 0 0 15,-4-4-2-15,0-1 4 16,-3 1-4-16,2-4 2 15,-1 0-2-15,-1 2 3 16,0-2 3-16,2-2-4 0,-3-3 6 16,0-3 25-1,3-1-7-15,-3-6 4 0,1-2-13 16,-4-7-4-16,-3-4 4 16,-4-7-11-16,-2-11 5 15,0-10 12-15,-21-11-13 16,-21-6 6-16,-20-3 12 15,-26-6-28-15,-22 8-29 16,-12 16-68-16,-16 20-73 16,-4 28-263-16</inkml:trace>
  <inkml:trace contextRef="#ctx0" brushRef="#br1" timeOffset="92930.4077">26504 1731 260 0,'0'0'60'16,"0"0"-35"-16,0 0 27 15,0 0 7-15,0 0 9 16,0 0-36-16,0 0-22 16,-8-5 4-16,5 3 0 15,0 2-1-15,1-2-5 16,1-1 13-16,-2 1-6 16,3-1-1-16,0 1 7 15,-1-1-6-15,1 3-7 16,-2-4 2-16,1 4 18 15,-1-3-8-15,1 3-1 16,-1 0-5-16,2-2 5 0,0-1 9 16,-1 3-2-16,1 0 11 15,0-1 4-15,0 1-5 16,0 0-16-16,0 0-15 16,0 0-4-16,-2 0 1 15,2 0-2-15,0 0 0 16,0 0 0-16,0 0-1 15,0 0 0-15,0 0 1 16,0 0 0-16,0 0 3 16,0 0-3-16,0 0 9 15,0 0 3-15,0-1 3 16,0 1-1-16,0-2-8 0,0 2-5 16,0 0 1-16,0 0-2 15,0 0 0-15,0 0-1 16,0 0 1-16,0 0 0 15,0 0 1-15,0 0 0 16,0 0 2-16,0 0-2 16,0 0-2-16,0 0 0 15,0 0 1-15,0 0 1 16,0 0-1-16,0 0-3 16,0 0 2-16,0 0-15 15,0 0-140-15,0 0-68 16</inkml:trace>
  <inkml:trace contextRef="#ctx0" brushRef="#br1" timeOffset="93683.9384">26432 1538 752 0,'0'0'24'15,"0"0"-14"-15,0 0 20 16,0 0 71-16,0 0-49 16,0 0-44-16,-10-21-6 15,10 21 2-15,0 0 2 16,0 0-5-16,0 0 1 15,0 4 15-15,0 9 16 16,0 1-9-16,5-2-7 0,4 7 4 16,2 3 3-16,2 4-14 15,1 5 7-15,0 3-5 16,0 0-12-16,2 0 6 16,-2 3-6-16,-5 1 0 15,1-6 2-15,-4-1-2 16,0-4 2-16,-3-6-2 15,-3-4 1-15,2-4-1 16,-2-6 0-16,0-3 2 16,0-3 10-16,0-1 4 15,0 0 10-15,0 0-16 16,0-12-10-16,0-8-122 0,-3 0-147 16,0-6-73-16</inkml:trace>
  <inkml:trace contextRef="#ctx0" brushRef="#br1" timeOffset="93871.821">26493 1626 928 0,'0'0'51'0,"0"0"-41"16,11-74 65-16,12 57-39 15,7 5-36-15,3 12-3 16,-3 0 2-16,-3 16-7 15,-9 16-1-15,-10 4 2 16,-8 2-6-16,0-1-6 0,-17-3 0 16,-13-4-5-16,-4-3 4 15,-4-8-45-15,-5-2-91 16,-3-12-371-16</inkml:trace>
  <inkml:trace contextRef="#ctx0" brushRef="#br1" timeOffset="96001.6679">14345 1157 1024 0,'0'0'119'16,"0"0"-99"-16,0 0 106 15,0 0-38-15,0 0-51 16,0 0-13-16,0 0-22 0,-5-4 14 16,5 4-1-16,0 0 4 15,0 0-15-15,5 5-4 16,3 17 0-16,4 7 1 15,6 9 36-15,-2 4-20 16,2-1-14-16,1 2-3 16,-2 3 8-16,1-6-8 15,-2 2 0-15,-1-4-1 16,-4-6 8-16,-2-2-11 16,-1-7 4-16,-5-5 0 15,-1-4 3-15,-2-2-3 16,0-7 0-16,-2-2-68 15,-17-3-127-15,-5 0-204 16,-4-5-449-16</inkml:trace>
  <inkml:trace contextRef="#ctx0" brushRef="#br1" timeOffset="96341.9641">14310 1383 1064 0,'0'0'83'0,"0"0"-67"16,0 0 82-16,-18-75 23 16,18 60-94-16,0 1-22 15,12 1-5-15,9 2-4 0,7 0-2 16,3 5-1 0,5 3-1-16,3 1 4 0,0 2-10 15,-4 2-5-15,-5 10 3 16,-10 4-3-16,-4 2 11 15,-8 0 3-15,-7 0 5 16,-1 4 3-16,-4 0 12 16,-19-2 18-16,-1 4 11 15,-6-7-21-15,1-1-1 16,5-3-16-16,3-4-4 16,6-4-4-16,8 3-44 15,4-4-127-15,3 0-214 16</inkml:trace>
  <inkml:trace contextRef="#ctx0" brushRef="#br1" timeOffset="96855.764">14796 1271 657 0,'0'0'535'16,"0"0"-518"-16,0 0 87 15,0 0 24-15,0 0-89 16,0 0-26-16,-16 0-13 16,16 0-1-16,0 0 0 15,0 0-4-15,1 0-3 16,8 0 8-16,6-4 2 16,3-4 0-16,3-1-1 15,3 0-1-15,1 3 0 16,-1-2-1-16,3 2 1 15,0-2-1-15,-1 3-66 16,-2-1-49-16,-7 6-42 0,-7 0-177 16,-8 0-321-16</inkml:trace>
  <inkml:trace contextRef="#ctx0" brushRef="#br1" timeOffset="97206.5466">14886 1405 1296 0,'0'0'106'0,"0"0"-101"0,0 0 105 16,0 0-69 0,0 0-41-16,0 0-11 0,46 0 11 15,-12-3 0-15,4-4 0 16,1-3 2-16,-4 1-1 15,-5 2-1-15,-8 1 0 16,-5-1 0-16,-7 6 2 16,-5-1-1-16,-1 2-1 15,-4-1 4-15,0 1-4 16,0 0 3-16,0 0-3 16,0 0-3-16,1 0-4 15,2 0-117-15,2 0-121 16,-4 0-249-16</inkml:trace>
  <inkml:trace contextRef="#ctx0" brushRef="#br1" timeOffset="102470.8967">15458 906 1152 0,'0'0'11'0,"0"0"6"0,0 0 1 15,0 0 107-15,0 0-108 16,0 0-17-16,0 0-1 16,0 0 1-16,0-67-3 15,15 61 3-15,-1-2 0 16,6 0-1-16,4-1-2 16,5 3 3-16,-2-3-2 15,3 4 2-15,-5 2 1 16,-4 3 1-16,-6 0-2 15,-5 3 0-15,-2 11-3 16,-5 6 3-16,-3 7 1 16,0 4 7-16,-5 3 4 15,-14 0-4-15,-5-1-1 0,1-4 4 16,1-4-5-16,3-4 6 16,5-6 1-16,5-7-3 15,5-2 4 1,4-6-10-16,0 3-1 0,0-3 2 15,0 0-5-15,0 0 8 16,0 0 1-16,9 0-8 16,13-7 6-16,2-1-5 15,7 1 2-15,1 0-4 16,0-1 0-16,-3-1-2 16,-4 2 0-16,-1 0 2 15,-5 2 2-15,-5 0-2 0,-5 2 0 16,-5 3-1-16,-1 0 4 15,-3 0-3-15,0 0 4 16,0-2-2-16,0-1 4 16,2 3-6-16,-2 0-26 15,0 0-38-15,0 0-71 16,0 0-102-16,0 0-201 16</inkml:trace>
  <inkml:trace contextRef="#ctx0" brushRef="#br1" timeOffset="102968.6167">15479 1320 777 0,'0'0'394'15,"0"0"-390"-15,0 0 32 16,0 0 68-16,0 0-104 16,0 0 2-16,8 0-4 15,1-1 4-15,1 1-1 16,-2 0 4-16,2-2 11 16,3 0 11-16,8-3 10 0,6-3-4 15,10-3-8 1,10-3-13-16,2-4-5 15,4 3-6-15,-3 1-1 0,-4 3 0 16,-6 1 0-16,-8 5 2 16,-12 2-2-16,-8-1 0 15,-8 4 0-15,-4-1 1 16,0-1 15-16,0 2 26 16,0 0-2-16,0 0-16 15,0 0-13-15,1 0-11 16,-1 0 0-16,0 0-12 15,0 0-55-15,0 0-64 16,0 3-95-16,-8 9-160 16</inkml:trace>
  <inkml:trace contextRef="#ctx0" brushRef="#br1" timeOffset="103601.3271">15667 1451 1032 0,'0'0'121'16,"0"0"-104"-16,0 0 148 15,0 0-66-15,0 0-68 16,0 0-24-16,-16-17-7 16,26 9 0-16,2-4-3 15,4 3 4-15,1-1-2 16,4 2 1-16,0 1-3 15,-2 3 3-15,4 2-2 0,-3 2 2 16,2 0-1-16,-3 0-4 16,-5 11 0-16,-3 9-7 15,-5 4 8-15,-6 5 4 16,0-2 1-16,0 5 2 16,-9-4 5-16,-7-4-8 15,-4 0 4-15,-1-7 1 16,1-3-1-16,3-6 13 15,4-1-3-15,7-5 8 16,3-2 2-16,3 0-11 16,0 0-9-16,0-6-4 0,19-5-6 15,9-3-1 1,5 2-7-16,4 0-8 0,1 5-3 16,-5 7 5-16,-5 0 3 15,-9 10 3-15,-5 11 6 16,-10-1 7-16,-4 8 2 15,0-1 0-15,-18-2 8 16,-13-1 14-16,-7-3 21 16,-8 1-10-16,-4-3-12 15,0-1-1-15,4-6-11 16,12-7-8-16,13-1 4 16,14-4-6-16,7 0 0 15,0-9-74-15,4-11-69 16,17-3-101-16,0 3-165 0</inkml:trace>
  <inkml:trace contextRef="#ctx0" brushRef="#br1" timeOffset="103941.1155">16131 1022 1273 0,'0'0'24'0,"0"0"-18"16,0 0 135-16,0 0-80 16,0 0-36-16,0 0-24 15,-18-32-1-15,18 32-2 16,0 0 2-16,12 0 0 16,7 2 7-16,5 7-6 15,6 5 16-15,4 6-13 0,5 4 4 16,2 2-5-16,3-1-1 15,0 3 0-15,-3 1-2 16,-5-2 0-16,-5-3 2 16,-7-7-2-16,-9-3-4 15,-6-6-69-15,-9-5-47 16,0-3-71-16,-6-1-95 16,-16-19-512-16</inkml:trace>
  <inkml:trace contextRef="#ctx0" brushRef="#br1" timeOffset="104276.9083">16461 933 1139 0,'0'0'93'0,"0"0"9"0,0 0 68 16,0 0-98-16,0 0-63 15,0 0-9-15,-30-2 0 16,25 23-2-16,-2 8 1 15,-1 5 1-15,-3 3 0 16,-1 3 9-16,-5-1-7 16,2 2 2-16,-3-3 3 15,2-2-6-15,3-6 5 16,2-10-2-16,3-3-4 16,5-5 3-16,-1-7-3 0,3-2 1 15,1 0-1 1,0-3-2-16,0 0-4 0,0 0-84 15,0 0-28-15,0 0-19 16,0 0-44-16,0-6-172 16,3-7-365-16</inkml:trace>
  <inkml:trace contextRef="#ctx0" brushRef="#br1" timeOffset="104962.4221">16807 795 175 0,'0'0'948'0,"0"0"-929"15,0 0 54-15,0 0 101 16,0 0-113-16,0 0-37 15,-54-31-5-15,32 31-17 16,-2 7 7-16,-3 10 1 16,1 0 0-16,-2 3 5 15,1 1-10-15,7-1-1 16,4-3 2-16,8-4-4 16,8-3-4-16,0 1 1 15,3-2-3-15,18 0 4 0,8-4 0 16,14 0 2-1,8-2-2-15,8-3-5 0,0 4-45 16,-5 2-9-16,-14 3 5 16,-11 5 20-16,-15 1 18 15,-8 4 16-15,-6 5 0 16,0-1 2-16,-7-1 2 16,-16-3 6-16,-3-3 17 15,-3-6 33-15,3-5-7 16,0-5 2-16,4 0-7 15,1 0-3-15,3-13-2 16,1-3-11-16,4 1-18 16,3-2 5-16,4-5-12 0,4-1-6 15,2-2-1 1,0-3-7-16,6-2 6 0,15-2-9 16,3 2-5-16,7 3-12 15,-4 7 3-15,-5 8 23 16,-8-1-2-16,-8 7 6 15,-5 1 5-15,-1 2 6 16,0 1-10-16,0 2 7 16,0 0-8-16,-3 0-3 15,-2 0 0-15,3 0-14 16,2 0-36-16,0 0-30 16,0 0-79-16,0 0-125 0,0 0-382 15</inkml:trace>
  <inkml:trace contextRef="#ctx0" brushRef="#br1" timeOffset="105554.0567">17284 822 998 0,'0'0'222'15,"0"0"-210"-15,0 0 121 0,0 0-61 16,0 0-63-16,0 0-8 15,-6 0 9 1,6 0-4-16,0 0 9 0,0 0 17 16,0 0 0-16,0 0 12 15,0 0 10-15,0 0 0 16,0 0-5-16,0 0-24 16,0 0-14-16,9-1-9 15,12-3 2-15,12-2-4 16,7-3 0-16,2 1 1 15,0-1-4-15,-1-2 5 16,-3 1-2-16,-7 2 0 16,-3-1 0-16,-4 3 0 0,-7-1-1 15,-4 3-5 1,-6-1-29-16,-4 4-39 0,-1 1-21 16,-2 0-29-16,0 0-141 15,-9 0-262-15</inkml:trace>
  <inkml:trace contextRef="#ctx0" brushRef="#br1" timeOffset="105993.7837">17407 683 610 0,'0'0'783'16,"0"0"-778"-16,0 0 105 0,0 0 0 15,0 0-102-15,0 0-8 16,-17-17-16-16,17 17 9 16,0 0 4-16,3 0 3 15,3 1 7-15,0 9 4 16,4 4 14-16,2 3 9 16,3 7-22-16,0 2 4 15,3 4-12-15,-2 4-3 16,2 2 3-16,-3 0-1 15,1-4-3-15,-3-3 3 16,-3-3-1-16,-3-9-3 16,-1-2 1-16,-1-6 0 15,-4-6 0-15,2-1 1 0,-3-2-1 16,0 0 9 0,2 0-7-16,0 0 2 0,2 0-4 15,2 0-5-15,-2-4-58 16,-1-4-118-16,-3-2-185 15</inkml:trace>
  <inkml:trace contextRef="#ctx0" brushRef="#br1" timeOffset="106564.4283">18070 528 1248 0,'0'0'36'16,"0"0"-15"-16,0 0 142 15,0 0-66-15,0 0-40 16,0 0-19-16,-21-16-27 15,21 16-11-15,0 0-3 0,0 0-13 16,2 8 7-16,8 6 9 16,1 6 2-16,3-1-2 15,0 4 2-15,2 0-2 16,-4 1 0-16,5 0 0 16,-5-3 0-16,1-2 0 15,2-4-109-15,-6-2-115 16,-6-6-244-16</inkml:trace>
  <inkml:trace contextRef="#ctx0" brushRef="#br1" timeOffset="106892.2251">17963 813 1268 0,'0'0'142'16,"0"0"-138"-16,0 0 117 15,0 0-59-15,0 0-62 16,0 0-4-16,42-13 4 16,5 1 3-16,13-2-2 15,5-4 0-15,1 0-1 16,-5 1 0-16,-4 1 0 16,-9 2 0-16,-2 3 0 15,-10 0-1-15,-6 4 0 0,-7 4 1 16,-6 0 0-1,-4 2 0-15,-4 1-1 0,-4 0-3 16,-2 0-22-16,-3 0-100 16,0 11-123-16,-12 1-168 15</inkml:trace>
  <inkml:trace contextRef="#ctx0" brushRef="#br1" timeOffset="107473.8638">18210 897 1176 0,'0'0'109'16,"0"0"-56"-16,0 0 87 0,0 0-53 16,0 0-79-16,0 0-8 15,42-37-2-15,-7 23-7 16,1 3 1-16,-3 3 5 15,-6 2-3-15,-6 6 1 16,-3 0 3-16,-3 0-2 16,-5 9 0-16,-2 6-2 15,-8 3 3-15,0 6 2 16,0-1 2-16,-18 1 3 16,-3-2-1-16,-3-3-2 15,-1-5 4-15,0-2-2 16,8-7 1-16,7-3 25 0,5-2-11 15,5 0-6-15,0 0-9 16,6 0-3-16,15-10-9 16,6 2-13-16,3 3-3 15,0 1 9-15,-5 4 3 16,-5 0 10-16,-6 0-2 16,-5 11 1-16,-6 0 1 15,-3 3 1-15,0 0 2 16,0-3 4-16,-7 1-4 15,-4-2 3-15,1-5 0 16,-1 4-3-16,-2-5-1 16,-3 2-42-16,-5-4-54 15,0-2-27-15,-5 0-61 0,1 0-139 16,3 0-403 0</inkml:trace>
  <inkml:trace contextRef="#ctx0" brushRef="#br1" timeOffset="107837.6395">18759 648 1190 0,'0'0'144'0,"0"0"-138"16,0 0 121-16,0 0-63 15,0 0-57-15,0 0-7 16,33-13-10-16,-17 13 10 16,8 13 0-16,8 2 1 15,2 2 2-15,3 2-1 16,1 3 0-16,0-4-2 15,1 2 2-15,-6-3-3 16,-8-2 1-16,-4-1-78 16,-9-8-102-16,-9-3-177 15,-3-3-387-15</inkml:trace>
  <inkml:trace contextRef="#ctx0" brushRef="#br1" timeOffset="108036.5158">19013 580 1341 0,'0'0'142'0,"0"0"-111"15,0 0 139-15,0 0-107 16,0 0-63-16,0 0-22 16,-12 1 2-16,12 24 18 15,-5 11 4-15,-9 6 0 16,-6 1-2-16,-8 1 4 0,1-8-3 15,0-7 0-15,6-5-1 16,8-7 3-16,5-2-2 16,2-8-2-16,5-3-7 15,1 3-114-15,0-4-5 16,0 0-85-16,0-3-93 16,0 0-98-16</inkml:trace>
  <inkml:trace contextRef="#ctx0" brushRef="#br1" timeOffset="109009.9123">19219 565 1446 0,'0'0'42'16,"0"0"13"-16,0 0 127 16,0 0-120-16,0 0-52 15,0 0-10-15,-5-5-11 0,10 21 7 16,8 4 2-16,2 7 4 16,1-1 1-16,1 8-3 15,-1-4 3-15,-1-5-1 16,0-2 1-16,-2-4-3 15,2-6 0-15,-3-4 0 16,-4-4 3-16,-2-5-3 16,1 0-42-16,-2-10-148 15,2-16-128-15,-7-9-543 16</inkml:trace>
  <inkml:trace contextRef="#ctx0" brushRef="#br1" timeOffset="109537.5838">19472 517 1479 0,'0'0'28'0,"0"0"-19"16,0 0 60-16,0 0-69 16,0 0 0-16,-9 73 0 15,22-40 0-15,4 0-1 16,-1-6 0-16,-1-6-10 15,-1-7-46-15,-7-5 28 16,-1-6 15-16,-6-3 14 16,0-3 11-16,0-14 24 15,0-8-12-15,0-4 8 16,0-4-3-16,0 5-12 0,0-2 2 16,3 8-7-16,12 3-10 15,-1 2-1-15,3 7-6 16,-2 1-1-16,2 6-1 15,-2 3 2-15,-1 0 2 16,-1 13 2-16,4 9-1 16,-5 4 3-16,5 2 0 15,-2 4-1-15,-1-9 4 16,5-3-3-16,0-6 0 16,2-8 0-16,1-6 1 15,4 0 4-15,-1-17-2 16,2-9 8-16,-8-2-7 15,-4-7 8-15,-7 3 25 0,-8 4 36 16,0 5-12-16,-13 7-11 16,-16 5-29-16,-10 11-21 15,-10 0-7-15,-3 8-48 16,7 19-137-16,9 2-151 16,15-4-573-16</inkml:trace>
  <inkml:trace contextRef="#ctx0" brushRef="#br2" timeOffset="124927.5764">27120 1497 251 0,'0'0'695'0,"0"0"-685"15,0 0 5-15,0 0 130 0,0 0-48 16,0 0-39-1,0 0 2-15,-6-55-4 0,6 49 1 16,0 4 3-16,0 2-12 16,0-3 4-16,0 3-13 15,0 0-1-15,0 0-9 16,0 0-7-16,0 0 1 16,0 0-5-16,0 0 0 15,0 5-3-15,0 10 1 16,10 9 13-16,-1-1-7 15,5 10-14-15,2 3 12 16,-3-2-6-16,4 7-6 0,-4-3-2 16,2 1-5-16,-3 2 3 15,0-2-4-15,-2 2 1 16,-2 0 5-16,-1-4 0 16,-1-1-1-16,-2-6 6 15,0-4-8-15,0-2 0 16,-1-2 3-16,2-5-4 15,-2-1 4-15,0-3-3 16,2-3 5-16,-2 1 6 16,0-5-10-16,-1 0 5 15,-1 2-5-15,1-5-1 16,-2 2 3-16,3-4-5 16,-2 2 1-16,-1-3-1 15,2 0 0-15,-2 0-1 0,0 0 0 16,1 0 0-16,-1 0 0 15,0 0 0-15,0 0-1 16,0 0-26-16,0 0-43 16,0-17-22-16,-3-5-145 15,-6-2-122-15,-7-6-326 16</inkml:trace>
  <inkml:trace contextRef="#ctx0" brushRef="#br2" timeOffset="125282.3565">27178 1677 1173 0,'0'0'91'0,"0"0"-50"15,0 0 104-15,0 0-48 16,0 0-55-16,0 0-21 15,-14-12 16-15,14 9-5 16,0-3-16-16,15-6-15 16,9-2-1-16,7-3-4 15,12 2 2-15,5 3-2 16,5 3 0-16,-3 9 4 16,-8 0-4-16,-9 7-2 15,-12 12 0-15,-14 5 6 0,-7 5 3 16,0 0 11-1,-21-1 35-15,-10 2 12 0,-11-4-12 16,-11-1-16-16,-7 2-9 16,-4-3-11-16,6-2-10 15,11-5-3-15,10 0-6 16,9-4-109-16,10-2-194 16,9-9-484-16</inkml:trace>
  <inkml:trace contextRef="#ctx0" brushRef="#br2" timeOffset="127671.6776">27410 2044 1175 0,'0'0'8'0,"0"0"-7"16,0 0 145-16,0 0-42 16,0 0-61-16,0 0-19 15,0 0-4-15,21-27 5 16,-18 24-2-16,0-1 4 16,-1 1 4-16,1 2-5 15,1-3 6-15,2-1-8 0,4-5-1 16,3-1-2-16,4-1-11 15,3 2-2-15,2-2-2 16,4 3-4-16,0-1 1 16,4 5-3-16,3 4 0 15,-2 1 2-15,-1 8-2 16,-5 9 0-16,-9 12-2 16,-6 1 3-16,-10 5-1 15,0 2 2-15,-21 3-1 16,-10 2 6-16,-11-1 1 15,-1 1 10-15,-1-6-1 16,1-2 3-16,10-8-5 16,11-7-1-16,10-6 1 15,11-6-6-15,1-4-5 0,10-2-4 16,21-1 1-16,14 0 8 16,8-4-5-16,0-6 1 15,-4-1-4-15,-10 7 2 16,-11 0-2-16,-10 1 3 15,-9 3 3-15,-6 0-3 16,-3 0 6-16,0 0-1 16,0 0-9-16,0 0 7 15,0 0-7-15,0 0 0 16,0 0 0-16,0 2-12 16,0-2-62-16,0 0-162 15,-1-7-293-15</inkml:trace>
  <inkml:trace contextRef="#ctx0" brushRef="#br2" timeOffset="131142.1359">16737 7187 1435 0,'0'0'21'0,"0"0"-19"15,0 0 20-15,0 0 118 16,0 0-45-16,0 0-52 16,0 0-15-16,-67-46-25 15,67 46 1-15,4 8-2 16,14 16-1-16,3 10 21 16,0 11 22-16,6 5-17 15,-2 2 2-15,3 4-9 16,2 1 2-16,0 3 1 15,-3-1-21-15,-2-5 10 0,-4-4-8 16,-3-5-2 0,-6-8 1-16,-2-6-1 0,-4-7-2 15,-1-4 0-15,-4-9 2 16,1-5-2-16,-2-5 1 16,0-1 0-16,1 0 9 15,-1 0-9-15,0 0 8 16,0-12-9-16,0-2-27 15,0-5-50-15,-1 1-33 16,-17-1-141-16,-6 1-150 16,-9 2-426-16</inkml:trace>
  <inkml:trace contextRef="#ctx0" brushRef="#br2" timeOffset="131483.4352">16747 7436 486 0,'0'0'827'16,"0"0"-792"-16,0 0 64 16,-76-84 47-16,72 72-61 15,4 5-60-15,0 2-17 16,0 1-8-16,17-1-15 16,15 1 10-16,14 0-4 15,14 4-11-15,4 0-22 16,0 0 8-16,-6 0 25 15,-10 2-3-15,-15 10 12 16,-13 5-2-16,-12 1 4 0,-8 0-2 16,-3 2 12-16,-21-1 43 15,-7 3 11-15,-4-3-31 16,0 1 3-16,3-8-18 16,5 1-17-16,8-4 0 15,10 1-3-15,5 1-13 16,4 2-34-16,0 3-104 15,0-2-1-15,0-1-83 16,6-3-124-16,-2-6-377 16</inkml:trace>
  <inkml:trace contextRef="#ctx0" brushRef="#br2" timeOffset="131992.1189">17278 7483 1372 0,'0'0'22'0,"0"0"-20"16,0 0 123-16,0 0-60 15,0 0-59-15,0 0-6 16,31-61-3-16,2 49 3 15,7-1-2-15,1 2 3 16,-1 3-2-16,0 4 0 16,-7 4-2-16,-6 0 3 0,-8 15-2 15,-8 11 2-15,-11 9 3 16,0 7 1-16,-17 5 4 16,-12 0 5-16,-7-4 20 15,-3-3 7-15,2-7 6 16,10-10-5-16,10-7-7 15,13-8-18-15,4-2-7 16,4-3-7-16,22-3-2 16,7 0 13-16,2 0-8 15,4 0-2-15,-3-3 0 16,-2-3-1-16,-7 1-1 16,-3-2-1-16,-6 2-2 0,-6-2-1 15,-3 3 0-15,-8 1-18 16,-1-5-15-16,0-4-57 15,0-5-82-15,-10-7-145 16,-1-8-305-16</inkml:trace>
  <inkml:trace contextRef="#ctx0" brushRef="#br2" timeOffset="132182.9999">17970 7193 1501 0,'0'0'31'0,"0"0"-7"15,0 0 85-15,0 0-87 16,0 0-22-16,106-71 0 16,-60 59 6-16,-1 2-6 15,1 0 0-15,-4-2 0 16,-5 2-18-16,-4 3-92 15,-9 3-100-15,-9 4-291 16</inkml:trace>
  <inkml:trace contextRef="#ctx0" brushRef="#br2" timeOffset="132358.8909">18191 7386 1723 0,'0'0'91'0,"0"0"-60"15,0 0 69-15,0 0-64 16,0 0-36-16,124-26-3 16,-53 13-2-16,-2 2-40 15,-6-1 14-15,-13 1 11 16,-16 3 8-16,-17 2 12 16,-10 3 3-16,-7 1 6 15,0 2 10-15,0-2-16 16,0 1-3-16,-10 1-35 15,-4 0-175-15,-5-2-219 0</inkml:trace>
  <inkml:trace contextRef="#ctx0" brushRef="#br2" timeOffset="141356.528">19063 6618 1025 0,'0'0'14'0,"0"0"2"16,0 0 102-16,0 0-40 15,0 0-29-15,0 0-24 16,0 0 8-16,-23-17 6 16,21 15-5-16,2-2 11 15,0-4-20-15,0 0-1 16,0-1-3-16,9-1-20 16,9-1 2-16,7 5-3 15,5 0-1-15,3 5-3 0,4 1 3 16,-1 0 1-16,-3 11 0 15,-5 6-4-15,-10 3 4 16,-10 3 0-16,-8 4-4 16,-5 4 4-16,-19 3 4 15,-8 2 12-15,-6 0 10 16,-2 3-19-16,3-4 7 16,5-2-14-16,11-7 4 15,10-8-2-15,6-4-2 16,5-6 1-16,0-3 0 0,0-1 5 15,0-4-6 1,9 0 7-16,6 0-7 0,9 0 20 16,7-11-15-16,5 0 6 15,4 0 5-15,3 0-14 16,2 4-2-16,0 0 0 16,-2 1 1-16,-9 2-1 15,-5-1 0-15,-10 3 0 16,-11-1-1-16,-4 3 1 15,-1 0 0-15,-1-3 4 16,1 0-4-16,-2 0 9 16,-1 2-9-16,0 1-2 15,0 0 1-15,0 0-57 0,0 0-54 16,-7 3-109 0,-13 7-151-16,-11 4-322 0</inkml:trace>
  <inkml:trace contextRef="#ctx0" brushRef="#br2" timeOffset="141751.2974">19073 7252 1022 0,'0'0'76'0,"0"0"-49"15,0 0 98-15,0 0-81 16,0 0-29-16,0 0-11 0,-6 0-4 16,6 0 2-16,0 0 2 15,0 0-3-15,0 0 12 16,0 0 18-16,0 0 13 16,0 0-7-16,1 0-5 15,14 0 2-15,6-3-16 16,7-6-2-16,8-2-10 15,9-2-4-15,1-1 5 16,5 2-7-16,-5 3 0 16,-6 3 1-16,-9 4 1 15,-8 0-4-15,-10 1 1 16,-7-1 1-16,-4 2-2 0,-2 0 5 16,0 0 3-1,0 0 7-15,0 0-13 0,0 0-1 16,-6 0-103-16,-8 10-150 15,-7 2-209-15</inkml:trace>
  <inkml:trace contextRef="#ctx0" brushRef="#br2" timeOffset="142380.9153">19245 7377 967 0,'0'0'149'0,"0"0"-82"0,0 0 88 15,0 0-63 1,0 0-52-16,0 0-9 0,-20 0-19 16,20 0-4-16,0-3-4 15,0 0-3-15,4-1 0 16,9-2-1-16,3 2 0 16,3 0-2-16,0 3-2 15,1-1 4-15,0 2-3 16,4 0-2-16,0 3 3 15,-4 10 1-15,-1 2 0 16,-9 2 1-16,-5 2-9 16,-5 5 0-16,-1-1 8 15,-19 0 1-15,-5-2 2 16,-4-2-1-16,1-6 0 16,1 0 8-16,3-6-2 0,8-2 15 15,4 0 8-15,8-5-16 16,2 0 9-16,2 0-17 15,0 0 0-15,0 0-6 16,5 0-8-16,15-3-4 16,9-5-8-16,8-1-4 15,2 2 9-15,-4 4-8 16,-6 3 10-16,-10 0 11 16,-3 0-7-16,-5 10 7 15,-5 5-6-15,-4 5 0 16,-2 1 8-16,0 0 1 15,-8 3 0-15,-13-4 3 0,-4-1-2 16,-8-2 10-16,-6-6 10 16,2-1 3-16,3-3 6 15,2-5-16-15,8-1 1 16,5-1 3-16,9 0-18 16,5 0 2-16,5 0-3 15,0 0-9-15,0 0-40 16,0 0-65-16,3 0-48 15,6 0-24-15,3-1-161 16,-3-8-329-16</inkml:trace>
  <inkml:trace contextRef="#ctx0" brushRef="#br2" timeOffset="142802.1654">19730 7051 851 0,'0'0'289'16,"0"0"-280"-16,0 0 160 0,0 0-43 16,0 0-69-16,0 0-19 15,-34-37-15-15,34 37-23 16,0 0 0-16,6 0-3 16,9 0 3-16,4 0-2 15,8 0 4-15,3 7-2 16,4 10 0-16,4 2 2 15,-1 5-3-15,-3 1 1 16,-3-2 0-16,-4 1-3 16,-6-2 3-16,-3-4-1 15,-6-4-2-15,-5-6-110 16,-5-8-82-16,-2 0-186 16,0-8-320-16</inkml:trace>
  <inkml:trace contextRef="#ctx0" brushRef="#br2" timeOffset="143092.984">20009 6922 757 0,'0'0'485'15,"0"0"-472"-15,0 0 202 16,0 0-116-16,0 0-73 16,0 0-14-16,-22-36-12 15,20 42-13-15,-2 16 11 16,-5 11 2-16,-7 9 1 15,-4 4-1-15,-5 5 0 0,-4-3 3 16,0-1-2-16,0-8 1 16,4-3 2-16,4-6-3 15,6-8-1-15,6-5 0 16,7-6 0-16,2-5 0 16,0-5 0-16,0-1-3 15,0 0-28-15,2 0-106 16,7 0-65-16,0-10-212 15</inkml:trace>
  <inkml:trace contextRef="#ctx0" brushRef="#br2" timeOffset="148074.3417">20300 6766 553 0,'0'0'91'16,"0"0"-72"-16,0 0 29 15,0 0 47-15,0 0-21 16,0 0-17-16,0 0 30 16,-3-28-36-16,1 23-7 15,1 2 20-15,-3 0-13 16,2-1 7-16,-1 1-6 0,2-1-5 16,-2 3-1-16,0-1-12 15,1 0 0-15,1 1-4 16,-1-2-12-16,1 3 8 15,1-2-9-15,0 2-6 16,0 0 13-16,0 0-18 16,0 0-3-16,0 0 7 15,0 0-10-15,0 0 0 16,0 0 0-16,0 6-6 16,0 10 6-16,0 2 0 15,6 4 0-15,1 2 4 16,3 3-3-16,-1-1 5 15,1-1-6-15,1-2 4 16,0-1 2-16,-1 0-6 0,0-5 0 16,0 0 3-1,-3-3 1-15,-1-1-4 0,1-6 0 16,-5 0 1-16,1-1-2 16,-3-3 3-16,1-3-2 15,-1 0 2-15,0 0 0 16,0 0-2-16,0 0 0 15,2 0 2-15,-2 0-3 16,0 0 1-16,0 0 0 16,1 0-2-16,1 0-3 15,4-6-153-15,3-9-115 16,1-10-262-16</inkml:trace>
  <inkml:trace contextRef="#ctx0" brushRef="#br2" timeOffset="148913.8289">20543 6657 997 0,'0'0'82'16,"0"0"-71"-16,0 0 94 16,0 0 13-16,0 0-109 15,0 0-9-15,0 0-9 0,0 30 7 16,0 4 4-16,0 2 2 15,0 0-4-15,0-2 2 16,2-5 0-16,10-3 0 16,8-9-2-16,7-7 2 15,1-5 0-15,4-5 5 16,-1 0-7-16,-4-17 1 16,-7-5 1-16,-9-3 1 15,-8 0 4-15,-3-4 7 16,-1 2 1-16,-17 1 34 15,-4 4 0-15,-1 5-16 16,-2 3-1-16,1 3-17 16,6 3-4-16,5 2-11 15,4 6 4-15,6-2-4 16,3 1 0-16,0-1-4 16,0 2 3-16,0-4-32 0,9-2 6 15,7-1 11-15,8-4 8 16,0 0 6-16,1-1 2 15,-3 2 0-15,-2-1-3 16,-1 1 6-16,-7 2-3 16,-1 1 0-16,-4 0 0 15,-4 4 1-15,-1-1 0 16,1 4 5-16,-3 0 6 16,0 0-4-16,0 0 11 15,0 0-12-15,0 0-3 16,0 0-8-16,0 0-1 0,0 0-6 15,0 14 11-15,0 1-5 16,3 5 5-16,4 1 0 16,2 1-1-16,3 2 0 15,0-1 1-15,0 0 0 16,0-2 0-16,0 1 2 16,-3-2-2-16,-3-3 0 15,-2-5-2-15,-1-2-1 16,1-8 3-16,-2-2 0 15,2 0 4-15,3 0-4 16,2-10 7-16,4-9-7 16,0-5 2-16,5-1-4 15,0-4 2-15,2 0 0 0,-4 0 6 16,-6 3-4 0,-5 0-2-16,-5 2 5 0,0 1-3 15,-11 4 14-15,-9 2-6 16,-3 5 5-16,5 2 3 15,-3 6-18-15,1 4-1 16,0 0-9-16,-4 14-26 16,3 12-64-16,6 1-113 15,2 1-202-15</inkml:trace>
  <inkml:trace contextRef="#ctx0" brushRef="#br2" timeOffset="149641.3668">20557 7398 1061 0,'0'0'73'0,"0"0"-5"16,0 0 45-16,0 0-57 15,0 0-35-15,0 0-21 16,-11 0 3-16,11 0 4 16,0 0-5-16,2 0 5 15,10 0 12-15,5 0 2 16,7 0 18-16,6-5-13 15,4-2-14-15,7-1 2 16,3 0-14-16,1 1 0 16,1-3-2-16,-2 0 0 15,-10-1-7-15,-6 1-107 0,-11-1-95 16,-16 6-129 0,-1 1-275-16</inkml:trace>
  <inkml:trace contextRef="#ctx0" brushRef="#br2" timeOffset="149982.1586">20731 7262 480 0,'0'0'688'0,"0"0"-653"16,0 0 114-16,0 0 8 16,0 0-97-16,0 0-28 15,-37-55-15-15,37 55-17 0,0 0-9 16,0 6-1-1,7 13 9-15,4 5 2 0,2 2 0 16,-1 3-1 0,1 7 2-16,1 0-2 0,-3 1 0 15,-1-1 0-15,-1-5 0 16,-2-4 1-16,-1-8-1 16,0-4 0-16,-3-7 1 15,0-2-1-15,-1-5 0 16,-2-1 1-16,0 2 4 15,0-2-1-15,0 0 2 16,1 0-4-16,-1 0-2 16,2 0-62-16,-1 0-88 15,2 0-122-15,2-2-406 16</inkml:trace>
  <inkml:trace contextRef="#ctx0" brushRef="#br2" timeOffset="150315.9499">21243 6991 1066 0,'0'0'224'0,"0"0"-218"16,0 0 129-16,0 0-8 15,0 0-101-15,0 0-26 16,-11-32-2-16,11 32-14 16,5 13 14-16,2 4 2 15,1 5 0-15,1 2-1 16,2 5 3-16,2-3-2 15,1 4 0-15,0-4 2 16,1 2-5-16,-3-3 3 16,-3 0-108-16,-8-4-165 15,-1-6-288-15</inkml:trace>
  <inkml:trace contextRef="#ctx0" brushRef="#br2" timeOffset="150629.7527">21152 7335 1247 0,'0'0'85'0,"0"0"-23"16,0 0 72-16,0 0-109 15,0 0-25-15,0 0-2 16,29-10 1-16,7 6 1 16,5-6 0-16,5-2 2 15,0 1-2-15,-1-3 2 16,-6 2-1-16,-3 0 3 15,-7 0-3-15,0 1 0 0,-3-1 1 16,0 1-1-16,-3 5-2 16,-1 3-1-16,-5 3 1 15,-6 0-21-15,-1 0-114 16,-8 4-101-16,-2 10-171 16</inkml:trace>
  <inkml:trace contextRef="#ctx0" brushRef="#br2" timeOffset="151219.3873">21376 7425 413 0,'0'0'837'0,"0"0"-810"15,0 0 25-15,0 0 37 16,0 0-84-16,0 0-5 15,-13-5-5-15,22 2 5 16,4-1 3-16,3-6-1 16,5 0 0-16,-2-2 3 15,5 1-4-15,-2 2-2 16,-1 4 2-16,-3 2 0 16,-2 3-1-16,-4 0-6 15,-2 3 2-15,-2 10-1 16,-3 4 0-16,-4 4 2 15,-1 3 3-15,0-1 0 0,-14 1-1 16,-5-5 2-16,-3-1-1 16,0-4 4-16,2-4-4 15,4-6 8-15,7-1 0 16,4-3 1-16,5 0 9 16,0 0-12-16,0 0 2 15,19-1-8-15,9-11-6 16,5 0 3-16,0 3-18 15,-4 4-8-15,-5 2 21 16,-6 3-11-16,-6 0 17 16,-6 0 0-16,-1 4-5 15,-5 5 1-15,0 2 0 0,0 3 6 16,-13 2 7-16,-9 1-1 16,-6 1 6-16,-2-4 12 15,-1-1-18-15,1-4 8 16,6-3-10-16,4-3-2 15,7-3 2-15,6 0-4 16,5 0-35-16,2-4-108 16,0-14-219-16,12-5-140 15</inkml:trace>
  <inkml:trace contextRef="#ctx0" brushRef="#br2" timeOffset="151554.6912">21757 7140 756 0,'0'0'611'0,"0"0"-591"16,0 0 59-16,0 0 2 16,0 0-81-16,0 0 2 15,53-31-5-15,-30 45 2 16,6 2 1-16,-2 2 2 15,1 2-2-15,-1-1 0 16,-2 1 0-16,2-3-1 16,-5 2-1-16,2-4 1 0,-5 0-8 15,0-6-84 1,-5-5-79-16,-5-4-71 0,-7 0-152 16</inkml:trace>
  <inkml:trace contextRef="#ctx0" brushRef="#br2" timeOffset="151751.1527">22036 7107 502 0,'0'0'765'0,"0"0"-688"15,0 0 126-15,0 0-100 16,0 0-42-16,0 0-61 16,-40-65-1-16,40 74-14 15,0 12 1-15,-4 11 14 16,-4 4 0-16,-9 2 2 0,-5 3-2 15,-5-2 0-15,-5-3 3 16,3-5-10-16,5-9 6 16,8-3-47-16,7-8-7 15,9-5-49-15,0-6-114 16,21-2-111-16,12-16-291 16</inkml:trace>
  <inkml:trace contextRef="#ctx0" brushRef="#br2" timeOffset="152073.3039">22270 7009 1327 0,'0'0'69'0,"0"0"4"16,0 0 111-16,0 0-93 0,0 0-77 15,0 0-14-15,-89-25-11 16,65 55 11-16,3 6-1 15,11 0-8-15,10-2 5 16,9-10-6-16,25-5-9 16,12-3-33-16,8-7-4 15,-3-4 24-15,-5 0 2 16,-12-3 10-16,-13 5 18 16,-11 2 2-16,-10 5 0 15,-3 4-3-15,-23 1 7 0,-7 0-2 16,-3-3 20-1,0-10 13-15,2-1 36 0,6-5-21 16,4 0-7-16,10-19 1 16,10-13-19-16,4-17-17 15,11-18-8-15,15-17-53 16,9-16-113-16,2-13-105 16,0 2-524-16</inkml:trace>
  <inkml:trace contextRef="#ctx0" brushRef="#br2" timeOffset="164632.2465">28628 2438 545 0,'0'0'299'15,"0"0"-272"-15,0 0 77 0,0 0 48 16,0 0-54-1,0 0-32-15,0 0-21 0,-3-18 16 16,3 18-2-16,0 0-23 16,0-1 2-16,0 1-12 15,0 0 12-15,0 0-5 16,0 0-1-16,0 0 13 16,0-2-19-16,0 2-8 15,0 0 1-15,3 0-15 16,7 0-2-16,5 0 2 15,7 9-3-15,2 3 10 16,6 2-7-16,2 3 6 16,1 3-5-16,0 3-4 15,-1-1 3-15,-6 3-4 0,-3-5 1 16,-5-2 1 0,-6-3-2-16,-3-3 0 0,-5-5 0 15,-1-1 5-15,-1-3-8 16,-2-3 3-16,0 0 0 15,0 1 2-15,1-1 1 16,-1 0-1-16,2 0-2 16,1 0 0-16,-3-6 0 15,0-9-48-15,0-3-127 16,0 1-69-16,-6-1-90 0,-8 2-149 16</inkml:trace>
  <inkml:trace contextRef="#ctx0" brushRef="#br2" timeOffset="164879.0913">28915 2376 956 0,'0'0'100'0,"0"0"-28"16,0 0 72-16,0 0-24 16,0 0-50-16,0 0-39 15,5-21 0-15,-7 26-16 16,-8 7-13-16,-4 5-1 15,-8 10 6-15,-5 0 9 16,-2 6 15-16,-7 8 1 16,-3 3-4-16,-4 7-9 0,-4 0-8 15,4-8-2-15,7-3-6 16,8-10-2-16,13-12-1 16,7-6 1-16,3-5-4 15,5-5 3-15,0-1-9 16,0-1 8-16,8 0-8 15,3 0 6-15,1 0-2 16,1-6 4-16,-2-2-6 16,-11-8-114-16,-3-4-182 15,-31-4-546-15</inkml:trace>
  <inkml:trace contextRef="#ctx0" brushRef="#br3" timeOffset="172722.6781">28720 2387 701 0,'0'0'60'16,"0"0"-15"-16,0 0 54 15,0 0 30-15,0 0-54 0,0 0-35 16,0 0-6 0,-11-5-11-16,7 5-9 0,-2 0 7 15,-1 0-20-15,-2 0 2 16,0 0-3-16,-3 0 3 16,0 7-6-16,-1-2-1 15,1 3-32-15,1-4-38 16,4 3-33-16,2-3 18 15,5-1 59-15,0 0 9 16,0 0 14-16,0-3 2 16,0 0 5-16,0 0 21 15,0 0 2-15,0 0 35 0,0 0 24 16,0 0-32 0,0 0 10-16,0 0-15 0,0 0-10 15,0 0 9 1,2 0-17-16,6 0-8 0,6 4 13 15,7 1-5-15,4 1 2 16,2 4-9-16,3 3-13 16,0 4 11-16,1 5-6 15,1 2-2-15,-2 4-1 16,-2 4-6-16,-3-2-2 16,-3 1-1-16,-1 3 3 15,0-7 0-15,2-4 0 16,-1-6-3-16,2-6 0 15,-3-2 8-15,-1-4-11 16,-2 1 3-16,-7-2 0 16,-5-3 2-16,-6-1-1 15,0 0-1-15,0 0 0 0,0 0-30 16,0-8-60-16,-8-9-140 16,-12-3-179-16</inkml:trace>
  <inkml:trace contextRef="#ctx0" brushRef="#br3" timeOffset="173235.3645">28942 2396 840 0,'0'0'21'15,"0"0"-18"-15,0 0 97 0,0 0 32 16,0 0-80-16,0 0-17 15,9-62-6-15,-9 62 3 16,0 0 9-16,0 0-14 16,0 0 8-16,0 0 5 15,0 0-12-15,0 0-8 16,-1 0-20-16,-2 0 5 16,-5 0-5-16,2 10 1 15,-1 2 2-15,-6 8-1 16,-2 4 4-16,-5 2 0 15,-2 4 0-15,-4 2 1 16,1 2 20-16,-2-1-14 16,2 4 11-16,0-3 0 0,2 8-20 15,1-3 11-15,1-6-11 16,3-1-3-16,2-11 8 16,5-8-3-16,1 0-6 15,4-7 1-15,1 1 4 16,2-3-5-16,-1-1 0 15,4-3 0-15,-2 3 4 16,-1-1 1-16,3 0-5 16,-3 4 0-16,1-5-10 15,2 2-1-15,0 0-16 16,-2-3-11-16,2 0 4 16,0 0-46-16,0 0-11 0,0-10-24 15,9-16-166-15,1-6-224 16</inkml:trace>
  <inkml:trace contextRef="#ctx0" brushRef="#br3" timeOffset="173640.1136">28662 2459 941 0,'0'0'69'0,"0"0"-27"15,0 0 103-15,0 0-36 16,0 0-52-16,0 0-30 0,1-12-20 16,1 12 8-16,-2 0-14 15,0 0 3-15,2 0 13 16,3 0-16-16,6 9 20 16,-1 4 4-16,6 4-16 15,6 3 12-15,1 1-16 16,7 3-3-16,3 1 10 15,2 2-8-15,1 0-4 16,-4 0 0-16,-2-2 3 16,-4-2-10-16,-7-4 7 15,-2-1 0-15,-3-8-4 16,-4-5-9-16,-5-5-13 0,-5 0-40 16,0-11-41-16,-5-12-123 15,-11-6-168-15,-3-5-239 16</inkml:trace>
  <inkml:trace contextRef="#ctx0" brushRef="#br3" timeOffset="173780.0279">28920 2428 408 0,'0'0'437'16,"0"0"-361"-16,0 0 65 16,0 0 4-16,0 0-27 15,0 0-79-15,-40-9-19 16,25 28 11-16,-5 7-9 15,-3 8 10-15,-3 0-4 16,-4 2-24-16,-3 2 13 16,2-3-17-16,1 1-3 0,5-4 2 15,4-1-136 1,6-5-131-16,-1-16-440 0</inkml:trace>
  <inkml:trace contextRef="#ctx0" brushRef="#br3" timeOffset="181076.7066">28622 1769 576 0,'0'0'61'0,"0"0"-29"16,0 0-14-16,0 0 75 16,0 0-14-16,0 0-39 15,0 0 19-15,0 0-16 16,0 0-13-16,0 0 8 15,0 0-16-15,0 0 10 16,0 0-5-16,0 0-9 16,0 0 18-16,0 0-24 0,0 0-2 15,3-4-1-15,6-6-4 16,4 1-7-16,-1-6 2 16,6-3 0-16,1 1 1 15,4-3-1-15,2 3 0 16,0-1 1-16,-5 1 1 15,1 3-3-15,-7 2 1 16,-3 3-2-16,-2 1 0 16,-6 1 2-16,0 3 0 15,-3 4 5-15,0 0 1 16,0 0-6-16,0 0 0 16,0 0-1-16,-2 0 0 0,-4 9 1 15,-3 3 0-15,-2 7-1 16,0-2 2-16,-3 2-2 15,0 1-1-15,0-4-3 16,-4 4 2-16,3-3 3 16,-2 0 0-16,0-1-5 15,1-2 8-15,2-3-3 16,4-2 0-16,1-1-1 16,1-3-1-16,1 1 2 15,3-3 0-15,2-3 1 16,1 0-1-16,1 0-6 15,0 0-6-15,0 0-2 16,0 0 12-16,1-6 2 16,9-7 0-16,5-4 0 0,0-2 3 15,3 1-4-15,3-5 1 16,1-1-1-16,4-5-3 16,2 0 4-16,2 0 0 15,-3-1-2-15,-6 9-6 16,-8 5 8-16,-3 5 0 15,-7 9 0-15,-1 1-4 16,-2-1 4-16,0 2-7 16,0 0-18-16,-2 13-38 15,-11 7-64-15,0-2-125 16</inkml:trace>
  <inkml:trace contextRef="#ctx0" brushRef="#br3" timeOffset="183851.695">28507 1726 475 0,'0'0'72'16,"0"0"-52"-16,0 0 29 15,0 0 13-15,0 0-1 16,0 0 1-16,0 0-26 15,-3-24-4-15,3 19-12 16,0-2 38-16,0 2-10 16,0 2 3-16,0 0-11 15,0 1-14-15,-2 1-1 16,1-2-8-16,-1 1-1 0,1 0 0 16,-1-1-14-1,1 0-1-15,-1-1 13 0,-1 1-8 16,3-2 2-16,0 5 2 15,-2-4-9-15,2 3 1 16,0 1-2-16,0 0 0 16,0 0-1-16,0 0 1 15,0 0 0-15,0 0-1 16,5 3 4-16,4 6 0 16,3 2-2-16,-2 0 2 15,4 2 6-15,1-1-9 16,0 2 7-16,1 2-5 15,-4-2 3-15,0 2-2 16,-3 1-2-16,-4-5-1 0,-1 2 5 16,-1-4-2-16,2-7-2 15,-2 2 0-15,0-5 5 16,1 0-6-16,-3 0 4 16,1 0-2-16,2 0 11 15,5-2-12-15,1-9 3 16,3 0-4-16,2 0 1 15,1-3-4-15,3 2 1 16,1-2-7-16,-1-4 7 16,1-2-16-16,-2-1 16 15,1-2-1-15,2 0 3 16,-2 3-3-16,2 0 2 16,-3 3 1-16,-2-2 3 0,-1 1-2 15,-1 6 0-15,-4 3-1 16,-4 4 1-16,-1 5-3 15,-3-3 2-15,0 0 0 16,-2 3 5-16,0 0-3 16,0 0-2-16,0 0 0 15,0 0 1-15,0 0-2 16,0 0-2-16,0-3 3 16,0 3-6-16,0 0 1 15,0 0-23-15,0 0-12 16,0 0-19-16,0 6 1 15,-6-1-99-15,-1 2-71 0</inkml:trace>
  <inkml:trace contextRef="#ctx0" brushRef="#br3" timeOffset="185881.7194">28716 3757 381 0,'0'0'397'16,"0"0"-348"-16,0 0-10 16,0 0 75-16,0 0 0 15,0 0-38-15,-5-16-41 16,5 14-8-16,0 0 22 16,0 0-29-16,0-1 9 15,0 1-12-15,0-1-16 16,5 3 16-16,-1 0-15 15,5 0 3-15,1 0 17 16,1 3-19-16,4 9 10 16,-2 1-8-16,-1 0 0 15,1-1 6-15,-2 2-7 16,1 0-2-16,-3-1 8 16,0 0-4-16,-3-6-6 15,0 0 1-15,-3-5 6 0,0-2-2 16,-3 0-1-16,0 0 4 15,1 0 15-15,-1 0-19 16,2 0 11-16,-1 0 4 16,4 0-19-16,2-4 20 15,9-11-15-15,3-6 1 16,4-5 4-16,3-1-7 16,4-3-3-16,2-1 0 15,1 1-2-15,0 2-3 16,-2 5 5-16,-2 4 0 0,-7 4-5 15,-3 1 7 1,-5 6-2-16,-4-3 0 0,-2 6 0 16,-4 4-2-16,-1 1 2 15,-3 0 0-15,0 0 1 16,0 0 3-16,0 0-4 16,0 0 0-16,0 0 1 15,0 0 1-15,0 0-2 16,0 0 0-16,0 0 1 15,0 0 1-15,0 0-4 16,0 0 0-16,0 0-5 16,0 0 6-16,0 0-76 15,0 0-123-15,0 3-212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18:17.502"/>
    </inkml:context>
    <inkml:brush xml:id="br0">
      <inkml:brushProperty name="width" value="0.05292" units="cm"/>
      <inkml:brushProperty name="height" value="0.05292" units="cm"/>
      <inkml:brushProperty name="color" value="#FF0000"/>
    </inkml:brush>
  </inkml:definitions>
  <inkml:trace contextRef="#ctx0" brushRef="#br0">25947 2076 898 0,'0'0'92'0,"0"0"-69"16,0 0 69-16,0 0 12 15,0 0-46-15,0 0-29 16,0 0 4-16,0-13-9 16,0 13-1-16,0 0-6 15,0 0-4-15,0 0 6 16,0 0-3-16,0 0-4 15,-1 5 3-15,-16 11-14 16,-2 4 5-16,-5 2-6 16,-3 1 2-16,2-2 5 15,3-2-6-15,3-3 3 16,3-6 9-16,7-6-5 16,5-1 11-16,1-3-5 0,3 0-6 15,0 0 2-15,0 0-7 16,0 0 3-16,0 0-6 15,3 5-3-15,13 6 3 16,8 2-1-16,6 0 4 16,3 4-1-16,1-1-2 15,0-2 2-15,-4 2-2 16,-3-5 2-16,-8-4-3 16,-8-1 1-16,-4-2 0 15,-3-1 2-15,-2-1-2 16,-2 1 2-16,0-3 1 0,0 0 0 15,0 0-6-15,0 0-4 16,0 0-61-16,0-3-66 16,-2-5-106-16,-8 0-299 15</inkml:trace>
  <inkml:trace contextRef="#ctx0" brushRef="#br0" timeOffset="1100.1578">25987 2268 679 0,'0'0'45'0,"0"0"6"16,0 0 67-16,0 0-4 15,0 0-63-15,0 0 4 16,-6 0-8-16,6 0 5 16,0 0 13-16,0 0-14 15,0 0-3-15,0 0-10 16,0 0-4-16,0 0-3 0,0 0-12 15,0 0-7-15,0 0-1 16,0 0-6-16,0 0 0 16,0 0 7-16,0 0-9 15,0 0-1-15,3 0-2 16,11 0 0-16,5 0 0 16,7 0 2-16,0 0-2 15,6 0 0-15,4-2 0 16,4-1 0-16,3 1 0 15,-1 1 0-15,-2 1-1 16,3 0 3-16,-1 0-2 16,1 0 0-16,1 0 1 15,-1 0-3-15,0 0 2 0,2 0 0 16,-2 0 2 0,-5 0-1-16,-4 0-1 0,-3 0 0 15,1 0 1-15,2 0-2 16,0 0 2-16,-1-1-1 15,0-3 1-15,-2 0 2 16,0 2-3-16,1-3 0 16,-3 2-2-16,0-1-1 15,-4-1 1-15,-2 0 2 16,-1 5-1-16,-1 0 3 16,-3-2-2-16,0 2 0 15,-3 0 0-15,-1 0-2 16,0 0 2-16,-1 0 0 0,-2 0 0 15,2 0 2-15,1 0-2 16,3 0 0-16,1 0 0 16,2 0-2-16,-2 0 2 15,4 0 0-15,2 0 1 16,1 0 0-16,5-1-1 16,1 1 0-16,1 0 3 15,1 0-7-15,-4 0 4 16,-2 0 0-16,-2 0-1 15,-3 1 1-15,-3 1 0 16,-2 1 1-16,2-3 1 16,1 0-4-16,3 0 2 15,-1 0 0-15,4 0 1 16,1 0 2-16,-2 0-3 0,5 0 0 16,-2 0 1-16,-1 0-2 15,-2 0 1-15,-5 0 0 16,-7 0-1-16,-6 0 2 15,-5 0-1-15,-1 0 0 16,-1 2 1-16,2-2-2 16,-2 2 1-16,0-2 0 15,0 0 6-15,0 0 8 16,0 0 14-16,0 0 10 16,0 0-18-16,0 0 7 15,0 0-14-15,0 0-8 16,0 0 3-16,0 0-5 0,0 0-3 15,0 0 0-15,0 0-3 16,3-4-41-16,3-8-88 16,-1 1-143-16,-4-3-159 15</inkml:trace>
  <inkml:trace contextRef="#ctx0" brushRef="#br0" timeOffset="1476.9237">27909 2126 1163 0,'0'0'133'0,"0"0"-51"16,0 0 107-16,0 0-61 15,0 0-79-15,0 0-10 16,-30-28-35-16,34 28-4 0,11 3-9 16,9 7 8-16,6 2 2 15,-2 3-1-15,0-1 0 16,-3-3-2-16,-6-3-12 15,-3-5-2-15,-8 0 16 16,-5-1 0-16,-3 0 1 16,0 1 13-16,0 2-4 15,0 5 15-15,-5 9-17 16,-16 10-2-16,-8 7 11 16,-7 2-17-16,-6 1-2 15,-4-5-162-15,-2 0-437 0</inkml:trace>
  <inkml:trace contextRef="#ctx0" brushRef="#br0" timeOffset="20249.7891">26493 1753 655 0,'0'0'290'15,"0"0"-290"-15,0 0-6 16,0 0 6-16,0 0 17 16,0 0-17-16,0 0-36 15,-24-14-72-15,38 14 5 0,4 0 29 16,1 0-197-16</inkml:trace>
  <inkml:trace contextRef="#ctx0" brushRef="#br0" timeOffset="23382.4937">26502 515 434 0,'0'0'65'0,"0"0"1"15,0 0-2-15,0 0-21 16,0 0-29-16,0 0 2 15,-49-54 0-15,44 49-13 16,-2 2 0-16,1 1-1 16,-6-1-1-16,-1 2-1 15,-1-2 2-15,-4 1-5 0,-1-1 3 16,2-3 0 0,0 6 14-16,3-3 6 0,-1 1 0 15,3 2-13-15,2 0-6 16,-4 0-1-16,4 0 0 15,-5 5-3-15,2 2 2 16,-1-2 1-16,2 1 0 16,3 3 0-16,-1-1 1 15,4 2-1-15,-3-3 0 16,3-2-2-16,-4 0 2 16,2-1 1-16,-1 3 0 15,-3 2 9-15,5 2-9 0,-2-1 19 16,1 5-5-1,-2-4-2-15,1 0 7 0,1 3-11 16,0 0 2-16,5 1-2 16,0 1-8-16,-2-2 4 15,4 0-3-15,-2 0-1 16,0-1 7-16,3 1-3 16,0 0-2-16,0-2 10 15,0 2-11-15,0 0 8 16,0-1-6-16,0 0-3 15,0 3 14-15,0-2-7 16,6 3 3-16,1-1 0 16,2 0-2-16,0-1-2 15,3 0 3-15,-2-2-9 16,2 1 9-16,0-3-8 16,3 1 1-16,-3-1 4 0,3 0-6 15,-6-3 1-15,0 3-2 16,1-6 1-16,-4 2 3 15,3-2-4-15,4 2 7 16,1 0 5-16,4-2 1 16,2 3-4-16,3-3-4 15,1 0-1-15,1 2 3 16,-2-3-7-16,1 1 0 16,-2 0 4-16,0-2-3 15,-4 0-1-15,3 0 0 16,-3-2 1-16,0-1 1 15,3 0 0-15,0 0 0 0,-2 0 2 16,0 0-4-16,0-4 3 16,-2-2-3-16,3-1 0 15,-4-2 5-15,0-1-3 16,1-3 3-16,-2-1 7 16,-3-1-7-16,1-6 9 15,-4-3-7-15,2 0-3 16,0-3 5-16,-3-2-5 15,0-4 12-15,-2 1 2 16,-5-3-8-16,-1-3 18 16,0 0 12-16,0-4-13 15,-17-1 9-15,-8 3-22 0,-12-3-6 16,-14 4-8 0,-10 3-4-16,-11 4-68 0,-10 11-105 15,4 11-238-15</inkml:trace>
  <inkml:trace contextRef="#ctx0" brushRef="#br0" timeOffset="24949.2434">27203 349 733 0,'0'0'3'16,"0"0"3"-16,0 0 15 16,0 0 20-16,0 0-33 15,0 0-4-15,0 0-4 16,-34-51 10-16,26 47-3 16,1 4-2-16,-7 0 2 15,2-2-4-15,-4 2 9 16,-6 0-9-16,1-1 0 15,-3 1 8-15,6 0-8 16,5 0-1-16,-1 3-2 16,4 2 6-16,-1 5-10 15,-8 1 4-15,7 2 0 16,2 3 12-16,-1 4-12 16,7 0 4-16,-10 0 3 0,4-2-7 15,-1 2 14-15,0-4-11 16,2 4 1-16,1-4 9 15,0 2-12-15,0-1 9 16,5 3 2-16,-3-1-12 16,3-1 16-16,3 4-11 15,-2 3 6-15,2-1 6 16,0 1-16-16,0-2 10 16,0 3-3-16,-1 1-7 15,1 0 8-15,-3-3-9 16,3 3 3-16,0-2 9 0,0 3-6 15,0 4 9-15,0-2-10 16,0 0-3-16,3-3 3 16,1-1-5-16,4-3 2 15,2 0 8-15,5 1-9 16,6-2 10-16,1 1-1 16,11-3-5-16,4-3 19 15,-1-4-5-15,9-7-9 16,-5 0 16-16,-3-3-21 15,-1-1 7-15,-7 0-4 16,0-1-7-16,0-1 14 16,-2 0-13-16,2 0 7 15,1 0 2-15,0-1-10 16,1-6 6-16,1 0 0 16,-1-6-4-16,2-3 19 0,0-4-1 15,-2-5-7-15,-1-3 1 16,1-6-3-16,-1-9 3 15,-6-9 25-15,-7-12-21 16,-10-12 10-16,-7-16-10 16,-30-6 3-16,-28-2-22 15,-32 8-5-15,-26 17-95 16,-29 21-128-16,-27 24-224 16</inkml:trace>
  <inkml:trace contextRef="#ctx0" brushRef="#br0" timeOffset="26940.6211">26641 1571 672 0,'0'0'46'0,"0"0"-28"16,0 0 64-16,0 0 5 15,0 0-50-15,0 0-12 0,0 0-2 16,0-89 4-16,0 66-4 15,-3-2 4-15,-3 0 11 16,-2 1-10-16,-1 2 4 16,-4-2-6-16,-1 4-6 15,1 3 4-15,1 3-21 16,-1 5 10-16,1-1-13 16,-5 5 6-16,0 0-9 15,-3 1 3-15,2 4 0 16,-1 0-1-16,1 0 2 15,-1 0-2-15,-2 0 1 16,1 9-6-16,-2 6 4 16,1 4 2-16,3 6 0 0,-3 2 12 15,2 11-12-15,2 3 8 16,0 7 6-16,5 10-12 16,0 1 12-16,7 3-10 15,5 1 2-15,0-2 7 16,0-6-10-16,13-6 1 15,10-11-3-15,11-14 2 16,11-14 5-16,12-10 1 16,8-8 2-16,7-24 5 15,-1-12-16-15,-11-7 4 16,-16-7 2-16,-18-5 10 16,-23-2 57-16,-3-3 16 0,-42-10 9 15,-32 3-27 1,-35 5-71-16,-33 22-25 0,-19 23-132 15,-13 15-221-15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28:22.409"/>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B050"/>
    </inkml:brush>
  </inkml:definitions>
  <inkml:trace contextRef="#ctx0" brushRef="#br0">30125 1397 848 0,'0'0'29'15,"0"0"-24"-15,0 0-5 16,0 0 17-16,0 0 56 16,0 0 0-16,0 0-33 15,0 0-13-15,-31-53-8 16,31 48 3-16,-2-4 1 15,1 1-10-15,-1-1-3 16,2-3 7-16,0-1-2 16,0-4 1-16,0-4 12 15,0-2-10-15,5-2 6 16,2-2-6-16,2 0-13 16,0-2 10-16,4 0-14 0,1-2 19 15,2 0-11-15,-1 4-4 16,3-2-5-16,-3 4 0 15,0 1 1-15,0 0-1 16,1 0 2-16,-1 0-2 16,5 0 0-16,0-3 5 15,-3 3-5-15,4 0 0 16,-2-1 2-16,2 2-2 16,1 0 2-16,1 5 0 15,-2-2-2-15,-2 3 5 16,2 0-5-16,0-2 0 15,3-1 0-15,3 1 0 16,-1 2 1-16,4 0-1 16,2 3 0-16,0 1 1 15,6-1-4-15,-2-3 2 0,-3 8 1 16,-4-4-3-16,1 3 4 16,-5 1-1-16,4-3 0 15,-2 8-3-15,-1 3 1 16,4 1-2-16,6 0 4 15,5 0-2-15,6 0 2 16,1 0 0-16,-2 0 1 16,-4 5 1-16,-2 6-2 15,-3 0 0-15,-2 5 1 16,2-1-4-16,0-4 3 16,0 7 0-16,-4-4 1 15,2 1-1-15,1-1 0 0,-2-1 0 16,7 6 0-16,-5-2 0 15,-1-2 2-15,-4 2-2 16,-3 0 0-16,1 0 1 16,-9 2-1-16,3-6 0 15,-4 2 0-15,-4-1 3 16,8 3-2-16,-7 1 0 16,-1-2-1-16,1-1 5 15,2 0-9-15,2 2 4 16,-3-3 0-16,-2 0 1 15,-5-2 2-15,-2-2-3 16,-2 0 10-16,2-2-9 16,-2 3 5-16,-2 1-3 0,0-2 2 15,-1 3 10-15,5-2-12 16,4-1 3-16,-2 1 0 16,-1-2-3-16,-4 0 1 15,-4-3-3-15,2 0 0 16,-3-2 10-16,0 0-7 15,2-1 1-15,-2 0 6 16,6 0-9-16,-2-3 3 16,1 3-5-16,1 2 0 15,-3-1 2-15,-2-1-2 16,-1-1 0-16,0-2 1 16,2 3 0-16,-2-3-2 0,0 2-148 15,0 0-184 1,-14-2-307-16</inkml:trace>
  <inkml:trace contextRef="#ctx0" brushRef="#br0" timeOffset="233.8558">31895 1017 1071 0,'0'0'223'15,"0"0"-186"-15,0 0 62 16,0 0 20-16,0 0-66 15,0 0-53-15,-3-19-6 16,25 36 3-16,4 2 3 0,7 3 0 16,0 1 3-16,-3-4-3 15,-3-2 0-15,-10-8 0 16,-3-4 4-16,-2-3-4 16,-3-2 3-16,1 0 32 15,5-21 51-15,2-10-23 16,4-9-32-16,2-10-17 15,1-2-12-15,0-1-2 16,6 8-25-16,-3 13-74 16,-5 13-15-16,0 12-14 15,-8 7-153-15,-6 12-144 16</inkml:trace>
  <inkml:trace contextRef="#ctx0" brushRef="#br0" timeOffset="760.5285">32190 1381 929 0,'0'0'239'0,"0"0"-211"16,0 0 83-16,0 0 42 0,0 0-73 15,0 0-50-15,-12-17-12 16,5 17-17-16,3 19 0 16,-6 7 0-16,-1 6 2 15,7 0 0-15,2 1-3 16,2-1-4-16,14 0 3 15,13-4 0-15,4-2 1 16,3-6-1-16,1-1 4 16,-9 1-3-16,-3-1 0 15,-10-2 0-15,-3-5-3 0,-10 3 3 16,0-5 0 0,-11 6 8-16,-15-3-6 0,-5-6 5 15,-8-3-7 1,2-4-31-16,6 0-65 0,5-16-139 15,17-11-164-15,9-5-222 16</inkml:trace>
  <inkml:trace contextRef="#ctx0" brushRef="#br0" timeOffset="1122.0438">32288 1465 810 0,'0'0'266'15,"0"0"-215"-15,0 0 69 16,0 0 20-16,0 0-81 15,0 0-42-15,59-51-11 16,-36 45-4-16,7-2-2 16,3 0 0-16,-2 3 2 15,-1-6-5-15,-8 9 3 0,-3-1 0 16,-6-1 8-16,-7 4-6 16,-2 0 25-16,-4 0 2 15,0 0-5-15,0 0 8 16,0 18-23-16,-3 11-8 15,-7 13 24-15,-6 11-9 16,3 2-6-16,7-2-10 16,6-8 5-16,0-12-8 15,11-9 3-15,19-13-2 16,9-11 1-16,10 0-7 0,-2-21 8 16,-8-12 7-1,-12-2 0-15,-15-2 63 0,-11 0 17 16,-1-4-33-16,-24 2-30 15,-22 7-24-15,-18 13-56 16,-16 17-137-16,-3 2-261 16</inkml:trace>
  <inkml:trace contextRef="#ctx0" brushRef="#br0" timeOffset="3428.9048">25873 1548 526 0,'0'0'156'0,"0"0"-145"16,0 0-11-16,0 0 9 15,0 0 26-15,0 0-5 16,28-66-11-16,-26 60-14 16,-1-3 25-16,-1-2 13 15,0 1 1-15,0-2 9 16,0 0-30-16,0-1-10 16,0 1-4-16,0-5-9 15,0 0 18-15,0 0-7 16,-1-4 5-16,-5 1 4 15,-4 0-8-15,-3-1 16 16,3 6-20-16,-7-3 1 16,1 5 12-16,-2 0-17 0,0 2 0 15,2 4 11-15,-1 0-15 16,2 1 5-16,0 0-5 16,-2-2 0-16,1 3 6 15,-3 1-5-15,-2-1-1 16,0 2 1-16,4-2 5 15,-3 2-5-15,4 2 0 16,-1-2 0-16,-1 3 3 16,-1 0-3-16,1 0 0 15,0 0 1-15,0 0 3 16,2 7-7-16,-5 3 2 16,2 0 0-16,1 3 2 0,0 1-2 15,3 3 0 1,-3 0-2-16,4 3 1 0,1 0 0 15,0 0 1-15,1-1-1 16,1 2-2-16,2-1 4 16,-1 5-1-16,1-2 0 15,2 1 3-15,0 1-4 16,0-3 1-16,3 4 0 16,-1 8 4-16,1 1-4 15,2 2 1-15,-1-1 2 16,3-6 1-16,0-1-3 15,0 2-1-15,0-3 1 16,0-1 7-16,8-1-7 0,-1-2 2 16,3 2 7-1,0 1 0-15,2 0 5 0,1 0-7 16,0-1-5-16,4 0 8 16,-1-3-10-16,2 0 3 15,1-3-1-15,-1 1 1 16,3-6-4-16,4 2 3 15,-3-3 0-15,6-1 5 16,0-1-7-16,2-4 3 16,6-2 2-16,-1-6-6 15,0 0 6-15,-5 0 4 16,-5-1 7-16,-5-15 11 0,3-6 5 16,0-10 3-1,-1-6-3-15,1-10-13 0,-6-5 2 16,-3-8-4-16,-7-6-13 15,-4-6 7-15,-3-3-10 16,0 1 3-16,-15-1-2 16,-1 7-1-16,-7 9-4 15,-6 14 2-15,-6 15-46 16,-11 12-39-16,-12 13-68 16,-12 4-255-16</inkml:trace>
  <inkml:trace contextRef="#ctx0" brushRef="#br0" timeOffset="6240.8696">26348 6996 753 0,'0'0'42'15,"0"0"-40"-15,0 0 83 16,0 0 50-16,0 0-82 15,0 0-23-15,-86-52-4 16,72 42-7-16,0 0 23 0,-3 2-5 16,-1-2-4-16,-1 1-7 15,-2 4-13-15,-4-1 12 16,-2 0-2-16,0 1-12 16,0 0 16-16,2-2-7 15,4 2 7-15,0-3-6 16,3 3-16-16,2 1 8 15,1-1-13-15,1 4 3 16,1 1-4-16,-5 0 2 16,0 0-1-16,2 0 4 15,-1 0-1-15,2 0-4 16,1 0 1-16,0 0 0 16,-1 0 20-16,5 0-4 15,-1 3-9-15,1-2 3 0,4 2-6 16,-2-1-2-1,2 3-2-15,-4-1 3 0,1 4-5 16,-2-1 4-16,0 0-2 16,-1 3 4-16,0-3-2 15,0 4-2-15,4-5 0 16,1 2 1-16,-2 0 1 16,3 1 0-16,-2 1-1 15,1 2 2-15,0-1 0 16,1 1-4-16,-3 4 1 15,4 0 0-15,-1 4 1 16,-1 0-1-16,4-1 0 16,0 0 3-16,1 2-1 15,-1-2-3-15,3 1 1 0,0-3 0 16,0 2 1-16,0-2-1 16,0 2 0-16,0 1 1 15,3-1 2-15,2-1-4 16,-1-1 1-16,4-1 0 15,-1 4 2-15,2-2-2 16,0 2 2-16,3 0 0 16,-1-1 0-16,3 2-2 15,-3 0 0-15,4 0 0 16,0 3 0-16,1-4 0 16,2 4 0-16,0-4 1 0,0 3 1 15,0-3-4-15,1-2 2 16,1 0 0-16,0-4 1 15,3 0-1-15,-4-2 0 16,5-5 2-16,-3-1-2 16,0 1 0-16,1-5 0 15,0 1 3-15,2-2-2 16,-1-1 0-16,1 0 0 16,-1 0 0-16,-2 0 2 15,-1 0-3-15,1 0 0 16,-1-5 0-16,2-5 1 15,-2 0 2-15,1-3-2 16,0-2 3-16,0-4-3 0,1-5 3 16,-1-5 0-1,-1-5 0-15,-4-5 10 0,-3-6-1 16,-1-3 6-16,-3-4 5 16,-7-1-7-16,-2-2 1 15,0 2-3-15,-9 7-9 16,-17 5 7-16,-10 7-13 15,-14 8-3-15,-16 6-93 16,-13 4-102-16,-7 8-214 16,-4 2-609-16</inkml:trace>
  <inkml:trace contextRef="#ctx0" brushRef="#br0" timeOffset="9042.5313">32768 6962 593 0,'0'0'57'0,"0"0"-49"0,0 0 20 15,0 0 53-15,0 0-14 16,0 0-31-16,-21-35 16 16,17 30-15-16,-5 2-2 15,0-4 12-15,-3 1-41 16,-3-1 30-16,-2-2 4 16,0-1-2-16,-2 2-1 15,2-1-18-15,-2 2 11 16,0 0-17-16,0 0-8 15,0 3 4-15,1 0-8 16,-1 2 2-16,4-1 7 0,-3 2-8 16,0 0 4-16,1 1 4 15,-3 0-7-15,-4 0 14 16,0 0-7-16,-3 0 3 16,0 5 7-16,-1 2-19 15,0 0 6-15,-1 0 1 16,2 3 0-16,4 0 12 15,4 0-11-15,2-1 5 16,0 2 5-16,-4 0-11 16,-2-1 11-16,-3 2-9 15,1-1-3-15,-2 0 12 16,0 1-6-16,3-3 3 16,-1 1 7-16,1 3-11 15,1-2 6-15,3 1-13 0,-1 3-4 16,6 2 8-16,0-2-8 15,3 2 2-15,0 3-3 16,6 0 5-16,2 4-5 16,-4-2 0-16,8 2 4 15,-3-2 0-15,3 3 0 16,0-4-4-16,0 1 9 16,6 0-9-16,6 0 2 15,6-1-2-15,-3 0 1 16,4-1 10-16,2-1-10 15,-1-1 0-15,4-4 5 0,1 1-2 16,3 2-3 0,4 0-1-16,5-1 1 0,6 0 2 15,-1-4-1-15,5-1 0 16,-3-1-2-16,3 0 2 16,3-1-2-16,-3 1 0 15,1-3 1-15,-2 3-1 16,-2-3 1-16,-1-5-1 15,-1 4 4-15,-2-3-4 16,0-3 0-16,-1 0 0 16,3 0 3-16,-2 0 0 15,2-1-3-15,-2-9 0 0,-3-4 5 16,-4-3 0 0,-5-5-4-16,-5-2 15 0,1-4-2 15,-5-6 10-15,-5-3-6 16,-4-7 1-16,-9-7-6 15,-1-9-3-15,0-2 4 16,-20 5-2-16,-1 3-2 16,-6 9 12-16,-9 9-14 15,-9 8-2-15,-13 3-6 16,-9 6-5-16,-6 2-14 16,-2 7-33-16,8 5-124 15,6 1-154-15,9-5-293 16</inkml:trace>
  <inkml:trace contextRef="#ctx0" brushRef="#br0" timeOffset="11785.9877">19577 3995 653 0,'0'0'24'16,"0"0"-24"-16,0 0 0 16,0 0 1-16,0 0 7 15,0 0 1-15,0 0-8 16,0 0 0-16,0 0 4 16,0 0 2-16,0 0 13 15,0 0-3-15,0 0-1 16,0 0 0-16,0 0-11 15,0 0 4-15,0 0-7 16,0 0-1-16,0 0 8 16,0 0-5-16,0 0 4 0,0 0 0 15,0 0-8-15,0 0 0 16,0 0 0-16,0 0 0 16,0 0-2-16,0 0 1 15,0 0-11-15,0 0-18 16,0 1-41-16,0 2 19 15,1-2-86-15,4 0-136 16</inkml:trace>
  <inkml:trace contextRef="#ctx0" brushRef="#br0" timeOffset="33729.7668">19192 2246 690 0,'0'0'4'15,"0"0"1"-15,0 0-2 16,0 0 60-16,0 0-18 16,-87 15-18-16,71-3-8 15,-5 0 7-15,-3 8 2 16,0-1 9-16,-3 2 2 15,-3 6 5-15,1 5-10 16,-4 2-4-16,0 6-7 16,5 2 3-16,2 3-3 15,7 7 4-15,7 6 2 16,3 2-6-16,8 3-2 16,1-5-15-16,10-6-5 0,18-5 5 15,13-10-5-15,8-11-1 16,9-9-10-16,8-13-17 15,-1-4-9-15,3-5 26 16,-3-17-16-16,-1-13 6 16,-1-4 3-16,2-10 17 15,-9-8 2-15,-6-4 15 16,-11 0 16-16,-10-3 3 16,-13 6 4-16,-15 4-2 15,-1 4-4-15,-28 11-8 16,-22 5-4-16,-19 10-17 0,-12 13-5 15,-4 8-37-15,-1 3-67 16,8 16-115-16,11 9-421 16</inkml:trace>
  <inkml:trace contextRef="#ctx0" brushRef="#br0" timeOffset="34606.6991">20103 4710 943 0,'0'0'259'0,"0"0"-240"15,-98-85 17-15,63 69 78 16,1 0-25-16,-6 9-70 16,0 5 2-16,-7 2-16 15,-3 3 0-15,-4 19-2 16,0 7 0-16,-4 11 0 16,-6 12 2-16,-3 11 1 15,-6 15-6-15,3 7 0 16,13 2 0-16,17 1 8 0,22-3-8 15,18-5 1-15,12-6 7 16,31-8-5-16,25-7-2 16,15-14 1-16,15-17 1 15,6-17-6-15,2-11-27 16,-6-22-19-16,-4-22-18 16,-11-11-7-16,-15-13 73 15,-14-9 1-15,-17-8 26 16,-15-5 60-16,-18-3-22 15,-6-2-5-15,-27 9 14 16,-21 14-27-16,-19 21-25 16,-18 26-21-16,-12 22-21 0,-4 11-43 15,4 39-58 1,17 18-126-16,24 8-260 0</inkml:trace>
  <inkml:trace contextRef="#ctx0" brushRef="#br0" timeOffset="35506.9195">23028 4705 101 0,'0'0'1103'0,"0"0"-1094"0,-104-59-8 16,65 50 29-16,-7 2 62 15,-5 5-55-15,-7 2-19 16,-8 0-14-16,-10 18 0 16,-7 12 6-16,-8 14 4 15,1 14 5-15,5 14 6 16,5 8-17-16,12 5 0 15,18 2-3-15,20-2-4 16,27-1 6-16,13-3-6 16,44-7 0-16,23-6 4 0,22-17-5 15,19-18 0 1,12-22-43-16,8-11-44 0,0-30-27 16,-6-18-9-16,-12-18-16 15,-18-10 139-15,-20-14 28 16,-26-10 116-16,-26-8 12 15,-30-4-74-15,-14 3 0 16,-50 13-33-16,-27 17-21 16,-24 21-28-16,-21 27-4 15,-13 27-32-15,-7 12-83 16,11 37-121-16,21 16-164 16</inkml:trace>
  <inkml:trace contextRef="#ctx0" brushRef="#br0" timeOffset="36437.0364">22704 2196 664 0,'0'0'408'0,"-107"-25"-407"0,48 25 2 16,-3 0 59-16,3 6 24 15,-5 21-40-15,1 11-17 16,0 11-1-16,4 12 4 15,9 7 11-15,9 8-8 16,12 7-9-16,17 1-17 16,12 0-7-16,17-6 7 15,29-11-8-15,21-11-1 16,21-19 6-16,19-17-6 16,16-20-11-16,5-18-20 0,-1-30-26 15,-9-17 21 1,-21-15 32-16,-27-17 4 0,-27-1 25 15,-36-3 22-15,-20 9-23 16,-63 13-24-16,-51 18-8 16,-55 25-75-16,-39 31-270 15,-23 12-576-15</inkml:trace>
  <inkml:trace contextRef="#ctx0" brushRef="#br1" timeOffset="82035.9117">6989 13247 638 0,'0'0'0'16,"0"0"-50"-16,0 0-64 15,0 0 32-15,0 0-131 16</inkml:trace>
  <inkml:trace contextRef="#ctx0" brushRef="#br2" timeOffset="443001.0692">4701 5300 624 0,'0'0'0'0,"0"0"-264"0</inkml:trace>
  <inkml:trace contextRef="#ctx0" brushRef="#br2" timeOffset="444380.2413">2962 5355 709 0,'0'0'56'0,"0"0"-41"15,0 0 108-15,0 0-10 16,0 0-35-16,0 0-16 16,-6-30-12-16,6 27 9 15,0 1-3-15,0 2-4 16,0 0 1-16,0 0-21 15,0 0-13-15,0 2-10 16,0 14-9-16,0 7 10 16,9 5 0-16,1 0-4 0,1 3 5 15,2-3-7 1,-2-1 5-16,-2-2-5 0,-1-6-4 16,0-4 4-16,-5-6 0 15,0-1-4-15,-3-5 0 16,3-3 0-16,-3 0 0 15,6 0-3-15,0-1-66 16,1-15-59-16,7-4-44 16,-1 0-12-16,4-2-56 15,-4 5 40-15,-1 1-54 16,1 4 10-16,-4-1 215 16,0 2 29-16,-4 0 254 0,-2-3-119 15,-3 4-8-15,0-2-30 16,0 0-50-16,0 3-15 15,0-1-9-15,0 0-9 16,0 3-4-16,0 2-1 16,0-2 5-16,0 4 9 15,0-1 15-15,0 1-5 16,0-1 27-16,0 1-7 16,0 0-13-16,-3 0-6 15,1 3-14-15,-1 0-11 16,0-1-3-16,2 1-4 15,-1 0-2-15,1 0 12 16,1 0-9-16,0 0-2 16,0 0 1-16,0 0 2 15,0 0-5-15,0 0 1 0,0 0-5 16,0 0-25-16,0 0-102 16,0 0-66-16,3 1 29 15,1 3-401-15</inkml:trace>
  <inkml:trace contextRef="#ctx0" brushRef="#br2" timeOffset="444779.0003">3226 5320 580 0,'0'0'41'16,"0"0"-33"-16,0 0 6 15,0 0 22-15,0 0 2 16,0 0 22-16,0 0 11 16,-3-57 21-16,3 54-17 15,0 0-17-15,0 3-14 16,0 0-28-16,0 0-13 0,0 0-3 16,0 0-3-1,0 0-2-15,0 7 2 0,0 3-23 16,0-1-42-16,0 1-98 15,0-3-69-15</inkml:trace>
  <inkml:trace contextRef="#ctx0" brushRef="#br2" timeOffset="445401.0876">3245 5283 930 0,'0'0'129'0,"0"0"-109"0,0 0 92 16,0 0-12-16,0 0-45 15,0 0-36-15,-10-17-12 16,10 25-3-16,0 11 13 16,0 4 19-16,3 3-6 15,1 1-5-15,2-1-11 16,-1 0-1-16,1-3-10 16,1-2-2-16,-1-2 0 15,3-5-1-15,-3-4 0 16,3-4-33-16,-2-6-186 15,-2-3-241-15</inkml:trace>
  <inkml:trace contextRef="#ctx0" brushRef="#br2" timeOffset="445798.8461">3391 5237 1250 0,'0'0'189'0,"0"0"-189"15,0 0 2-15,0 0 6 16,0 0 5-16,0 0-8 16,-7 83-4-16,31-65 2 15,6-7-2-15,3-8-1 16,-5-3 0-16,-1-2 0 16,-11-14 4-16,-4-4-1 15,-12-3 6-15,0-2 7 16,-3 1 31-16,-16 5 0 0,-2 1-24 15,-6 6-22-15,-3 3-1 16,6 7-2-16,-1 2-20 16,7 0-58-16,3 11-81 15,6 4-54-15,3-2-403 16</inkml:trace>
  <inkml:trace contextRef="#ctx0" brushRef="#br2" timeOffset="447058.1111">3266 3650 132 0,'0'0'1017'0,"0"0"-993"16,0 0-20-16,0 0 108 15,0 0-31-15,0 0-48 16,-30-38-13-16,30 38-13 15,0 0-1-15,0 0-6 16,0 0-3-16,0 6 3 16,8 11 2-16,1 8 1 0,0 2 9 15,1 4-6-15,-2-2 3 16,-1 1-2-16,2-2-7 16,-3-8 5-16,-3-4-5 15,3-7 0-15,-3-6 0 16,0-3-13-16,-3 0-144 15,3-15-51-15,4-10-164 16,-4-7-246-16</inkml:trace>
  <inkml:trace contextRef="#ctx0" brushRef="#br2" timeOffset="447485.9919">3266 3650 618 0,'100'-46'426'0,"-94"31"-385"15,0 3 21 1,6-1 48-16,0 2-47 0,7 3-42 15,-1 2-18-15,0 6 0 16,-4 0-3-16,-3 0-1 16,-3 16-1-16,-8 4 1 15,0 7 1-15,0 2 1 16,-8-3 3-16,-6-3-2 16,0-4 0-16,8-8-1 15,2-8 2-15,2-3-3 16,2 0 4-16,0 0 8 15,0 0-9-15,6-5 1 16,9-2-4-16,1 2 0 16,-2 1-1-16,-5 4-4 15,3 0 1-15,-3 9 4 0,-3 10-3 16,-3 4 3-16,-3 0 1 16,0-4-1-16,0 1 4 15,-3-9-4-15,-8-3 2 16,-5-5-2-16,-1-2 0 15,1-1-23-15,4-7-128 16,9-17-67-16,3-9-140 16</inkml:trace>
  <inkml:trace contextRef="#ctx0" brushRef="#br2" timeOffset="447705.8608">3614 3545 1059 0,'0'0'128'0,"0"0"-79"15,0 0 70-15,0 0-62 0,0 0-43 16,0 0-3-16,0 0-10 16,33 67 5-16,-8-53-5 15,5-6 0-15,-2-8 0 16,-1 0-1-16,-9-8 1 16,-5-9 3-16,-10-5 0 15,-3-2 6-15,-9 0 1 16,-13 5 3-16,-8 4-3 15,2 13-11-15,-4 2-12 16,1 17-130-16,3 9-200 16,4 5-494-16</inkml:trace>
  <inkml:trace contextRef="#ctx0" brushRef="#br2" timeOffset="448755.1286">3211 2252 1127 0,'0'0'46'0,"0"0"-14"0,0 0 27 16,0 0-14-16,0 0-20 15,0 0-21-15,3 38 23 16,9-11-13-16,3 2 10 16,-3 1-7-16,1-2-14 15,-1-4 6-15,-3-1-9 16,0-7 0-16,-3-7-3 16,0-4-31-16,-3-5-172 15,3-6-100-15,-3-19-77 16</inkml:trace>
  <inkml:trace contextRef="#ctx0" brushRef="#br2" timeOffset="449118.9007">3344 2218 985 0,'0'0'110'0,"0"0"10"0,0 0-21 16,0 0-61-16,0 0-38 16,0 0 3-16,3 23-1 15,7-3-1-15,8 2 1 16,3 0 0-16,7-1-1 15,2-1 0-15,6 1 0 16,-3 1-1-16,0-2 1 16,-7-3-1-16,-5-2 0 15,-7 0 0-15,-5 2-2 16,-8-2 1-16,-1-2 0 16,0 0-2-16,-10-2 2 15,-11-5-97-15,-2-6-94 0,-2 0-136 16,1-9-160-1</inkml:trace>
  <inkml:trace contextRef="#ctx0" brushRef="#br2" timeOffset="449443.709">3475 2261 1031 0,'0'0'62'0,"0"0"27"16,0 0 32-16,21-72-67 15,-3 62-37-15,1 0-17 16,7 4-1-16,2-2-2 15,0 4-6-15,-4-1-21 16,-3-3-14-16,-6 3 8 16,-6-2 22-16,-2-6 14 0,-4 2 1 15,-3 1 18 1,0 0 13-16,0 6 16 0,0 3 2 16,0 1-1-16,0 0-26 15,0 10-23-15,0 15 0 16,0 8 2-16,0 1 0 15,5 0-1-15,10-6 3 16,7-9-4-16,0-6 3 16,-2-6-3-16,-1-7 0 15,-4 0-2-15,-3-12 0 16,-9-12-3-16,-3 1-1 16,0-2-13-16,-3 5-43 0,-19 8-50 15,-5 8-92 1,-4 4-200-16</inkml:trace>
  <inkml:trace contextRef="#ctx0" brushRef="#br2" timeOffset="449767.7084">3393 2271 376 0,'0'0'210'15,"0"0"-210"-15,0 0 0 0,0 0 7 16,0 0 11 0,0 0 16-16,30-30 0 0,-29 28 5 15,-1 1 18-15,0 1-7 16,0 0-36-16,0 0-14 15,0 0-11-15,0 0-11 16,0 1-23-16,-1 4-12 16,1-2 28-16,0-1-7 15,0 1-9-15,0-1-11 16,0-1-138-16</inkml:trace>
  <inkml:trace contextRef="#ctx0" brushRef="#br2" timeOffset="450090.214">3772 2181 665 0,'0'0'187'16,"0"0"-185"-16,0 0 7 0,0 0-7 15,0 0-2 1,0 0-10-16,-30-19-65 0,30 20 3 16,2 7 20-16,6 2-109 15,-2-3-250-15</inkml:trace>
  <inkml:trace contextRef="#ctx0" brushRef="#br2" timeOffset="474757.6961">4919 5245 38 0,'0'0'430'16,"0"0"-404"-16,0 0-22 16,0 0 13-16,0 0 20 15,0 0-24-15,0 0-1 16,3-17 4-16,0 16 22 16,0-2-18-16,0 3-9 0,1-3 1 15,-1 3-2-15,0 0-7 16,0-1 9-16,0 1 7 15,0 0-6-15,0 0 6 16,-1 0 3-16,-1 0 0 16,1 0 2-16,1 0-13 15,2 0-3-15,0-2 7 16,1 2-2-16,0 0-1 16,0 0-11-16,1 0 1 15,1-2-1-15,-1 2 0 16,-2 0-1-16,1-3 0 15,1 3-1-15,-1 0 1 0,0 0 1 16,0 0 0-16,-1 0-1 16,0 0 3-16,-2 0-6 15,-1 0 3-15,1 0 0 16,-3 0-1-16,3 0 2 16,0 0-1-16,-3 0 0 15,0 0 1-15,3 0-1 16,0 0 0-16,0 0-3 15,3-2 3-15,-2 1-6 16,1-1-5-16,-1 1-2 16,2 1-9-16,-1 0 2 0,2 0-5 15,-1 0 5 1,-1 0 17-16,1 0 3 0,-2-2 0 16,1 2 0-16,-1-1 1 15,-3 1-1-15,2 0 0 16,-1 0 0-16,-1 0 0 15,1 0 0-15,1 0 0 16,0 0 0-16,0 0 1 16,0 0-1-16,0 0 0 15,-1 0 0-15,2 0-1 16,-1 0 1-16,1 0 0 16,1-1 0-16,-1 1-6 15,2-2-1-15,-1 2 4 16,-1 0 1-16,-1 0 0 0,3 0 2 15,-3 0 0-15,0 0 0 16,0 0 2-16,-1 0-4 16,-1 0 2-16,1 0 0 15,-1 0-1-15,1 0 2 16,-1 0-1-16,3 0 2 16,-4 0-1-16,2 0 3 15,-1 0 2-15,1 0 0 16,1 0 1-16,0 0-6 15,0 0 1-15,6 0-2 16,0 0-7-16,-3 0-9 16,1 0-15-16,1 0 2 15,-1 0 14-15,-1 0 2 16,0 0 12-16,-3 0-1 16,0 0 4-16,-1 0 5 0,-2 0 9 15,0 0 5-15,1 0 15 16,-1 0-10-16,2 0-5 15,-1 0-7-15,-1 0-11 16,2 0 3-16,2 0-6 16,-1 0 0-16,1 0-4 15,1 0-3-15,1 0-23 16,3 0-16-16,0 0-2 16,0 0-19-16,-2 0-9 15,-2 0-6-15,2 0 50 16,-7 0 32-16,3 0 5 15,-3 0 19-15,3 0 30 0,-3 0 9 16,0 0-24-16,3 0-5 16,-1 0-10-16,1 0-14 15,1 0 0-15,-1 0-5 16,3 0-3-16,-3 0-1 16,3 0-1-16,0 0 0 15,0 0-2-15,3 0 2 16,-2 0-1-16,1 0 1 15,-2 0-6-15,0 0 6 16,-2 0-2-16,-1 0 0 16,0 0 0-16,0 0 2 15,-3 0 0-15,5 0 1 0,-2 0-1 16,0 0 0-16,1 0 3 16,2 0-2-16,-3 0 7 15,-2 0 3-15,4 0 0 16,-1 0 6-16,-2 0-11 15,4 0 2-15,3 0-7 16,-5 0 4-16,4 0-5 16,-2 0 0-16,0 0 0 15,1 0 0-15,-1 0-5 16,2 2 2-16,-2-1-5 16,0 2 4-16,1-3 0 0,2 1 1 15,-3-1 1 1,0 0 2-16,3 0 0 0,-2 0 0 15,-1 0 0 1,2 0 0-16,-1 0 0 0,2 0 0 16,-6 0 0-16,3 0-1 15,-3 2 0-15,-1-1-1 16,-2-1 1-16,0 0 0 16,0 0 1-16,0 2 5 15,0-2 9-15,0 3 2 16,0-3-6-16,0 0-2 15,0 0-6-15,0 0 0 16,0 0-2-16,0 0 0 16,-5 0 0-16,-1 0-3 15,-3 0 2-15,-1 0-10 16,-1 0-14-16,-8 0-9 16,4-3-30-16,-6 3-18 0,-1 0-30 15,-1 0-73-15,-4 0-65 16</inkml:trace>
  <inkml:trace contextRef="#ctx0" brushRef="#br2" timeOffset="475709.748">5086 5203 210 0,'0'0'113'0,"0"0"-109"16,0 0 2-16,0 0 38 16,0 0 34-16,0 0-9 15,-29-16-19-15,25 13-2 16,0-2-21-16,-1 3 3 15,-2-1-12-15,-1 2-6 16,1-1 4-16,1 2 5 0,3-1-19 16,-3 1 6-16,0 0-7 15,0 0 2 1,-1 0-1-16,-1 0-2 0,5 0 1 16,-3 0-1-16,3 0 2 15,3 0 0-15,-2 0 12 16,2-2 5-16,0 2 8 15,0 0-11-15,0-1-5 16,0 1 3-16,0 0-9 16,0 0 3-16,0 0 8 15,0 0-11-15,0 0 6 16,0 0-5-16,3-1 7 16,8 1 14-16,4 0-13 15,1 0 2-15,7 0-9 16,0 0-2-16,3 0 1 0,-2 0-4 15,3 0-1-15,-2 0 2 16,-3 2-1-16,-2 1-3 16,1 0 1-16,-5 2-4 15,-1-2 2-15,3-1-1 16,-5-1 3-16,2-1-1 16,2 0 1-16,-1 2 0 15,2-2 0-15,0 0-2 16,0 0 1-16,3 0-10 15,-4 0-18-15,0 0 17 16,-2 0-11-16,-3 0 16 16,1 0 3-16,-4 0 0 15,3 0 2-15,0 0 2 16,-3 0 0-16,0 0-2 16,4 0 2-16,-1 0 0 0,0 0-2 15,0 0-10-15,-1 0 12 16,-1 0-7-16,-3 0 7 15,-1 0-4-15,-1 0 5 16,-5 0-2-16,3 0 1 16,-3 0 0-16,0 0-3 15,3 0 3-15,-3 0 0 16,0 0 0-16,0 0 0 16,0 0 0-16,0 0-4 15,0 0-10-15,0 1-31 0,0 1-3 16,-3-1-16-1,-6 2-20-15,-7-1-140 0</inkml:trace>
  <inkml:trace contextRef="#ctx0" brushRef="#br2" timeOffset="476635.2104">5007 5233 111 0,'0'0'145'16,"0"0"-120"-16,0 0 3 15,0 0 18-15,0 0-29 16,0 0-17-16,-3-5-21 16,3 4 16-16,0-1 4 15,0 2 1-15,-2-1 1 16,2 1 2-16,-1 0 26 16,-1 0 9-16,-1 0-8 15,2-1-11-15,1 1-9 0,-3 0 0 16,3-2-9-1,0 2-1-15,0 0 8 0,0 0-6 16,0 0 0-16,0 0 0 16,0 0-2-16,0 0 0 15,0 0-7-15,0 0-6 16,0 0 12-16,0 0 1 16,0 0 0-16,0 0 0 15,0 0-1-15,0 0-1 16,0 2 2-16,0-2-8 15,0 0-44-15,0 1-18 16,0-1 10-16,0 1 35 16,0-1 25-16,0 0 6 15,0 0 40-15,0 0-17 0,0 0-9 16,0 0-5-16,0 0-14 16,0 0-1-16,0 0-32 15,0 0-6-15,0 3-46 16</inkml:trace>
  <inkml:trace contextRef="#ctx0" brushRef="#br2" timeOffset="476796.5655">5007 5233 289 0</inkml:trace>
  <inkml:trace contextRef="#ctx0" brushRef="#br2" timeOffset="476911.4943">5007 5233 289 0,'-6'7'125'0,"6"-7"-110"0,0 0 35 0,0 0 12 0,0 0-35 15,0 0-26-15,0 0-1 16,0 0-60-16,0 0-122 16</inkml:trace>
  <inkml:trace contextRef="#ctx0" brushRef="#br2" timeOffset="476977.4533">5005 5235 473 0,'0'0'0'0,"0"0"-38"0,0 0 17 16,0 0 14 0,0 0-218-16</inkml:trace>
  <inkml:trace contextRef="#ctx0" brushRef="#br2" timeOffset="477936.8613">5432 5220 103 0,'0'0'54'16,"0"0"-45"-16,0 0 9 16,0 0 8-16,0 0-7 15,0 0 4-15,6-2-5 16,-6 2-12-16,0 0 0 16,0 0-3-16,3 0-1 15,-3 0 4-15,0 0 5 16,0-2 10-16,0 2-1 15,0 0-16-15,3 0-4 0,0 0-9 16,0 0-17-16,0 0-26 16,-2 0-48-16</inkml:trace>
  <inkml:trace contextRef="#ctx0" brushRef="#br2" timeOffset="478230.3112">5432 5220 257 0</inkml:trace>
  <inkml:trace contextRef="#ctx0" brushRef="#br2" timeOffset="478233.3093">5432 5220 257 0,'106'-21'86'0,"-106"21"-86"0,0 0-17 16,0 0 8-16,0 0-56 16,4 0-98-16</inkml:trace>
  <inkml:trace contextRef="#ctx0" brushRef="#br2" timeOffset="479069.2625">5680 6670 239 0,'0'0'0'15</inkml:trace>
  <inkml:trace contextRef="#ctx0" brushRef="#br2" timeOffset="484189.3032">5153 5243 3 0,'0'0'397'0,"0"0"-369"16,0 0-24-16,0 0 39 15,0 0 51-15,0 0-61 16,0 0-11-16,-5-1 7 15,5 1 7-15,0 0 7 16,0 0 9-16,0 0-7 16,0 0-15-16,0 0-8 15,0 0-10-15,0 0-8 16,0 0 0-16,0 0-3 16,0 0 2-16,0 0 2 15,0 0 4-15,0 0 11 0,0 0-1 16,0 0-4-1,0-1-1-15,3 0 2 0,2-1-6 16,4-1-2-16,-3 3-5 16,6-2 2-16,-2 2-5 15,5 0 0-15,5-3 6 16,2 3-6-16,3 0 5 16,-5 0-3-16,5 0-1 15,-6 0-2-15,1 3 1 16,-4 4 0-16,-1-4 1 15,0 1 0-15,0 1-1 16,-3-3 0-16,0-2 1 0,0 3-2 16,-3-3 1-1,-2 2 0-15,2-1-1 0,-3-1 1 16,3 0 0-16,-4 0 0 16,1 1 0-16,2-1-1 15,3 3-1-15,1-3 2 16,3 0 3-16,1 0-2 15,1 0-1-15,2 0 0 16,-1 0 1-16,0 0-2 16,-5-1 0-16,-1-3 0 15,0 4-1-15,-3-2 4 16,1 2-2-16,-2 0 0 16,-2 0 0-16,0-3-1 15,4 3 1-15,-2 0 0 16,-1-2 3-16,2 2-3 15,0 0 0-15,2 0 0 0,2 0 0 16,-3-2 0-16,1 1 0 16,2 1-1-16,-2 0 1 15,-2-2 0-15,1 1 0 16,-4 0 0-16,0-1 1 16,0 1-1-16,0 0 0 15,-2 1 0-15,-1 0-2 16,2 0 4-16,-1 0-1 15,1 0-1-15,4 0-2 16,-2 0 2-16,-2 0 0 16,1 0 0-16,0 0 1 15,4 0-1-15,-1 0 1 0,0 0-3 16,-1 0 4-16,2 0-4 16,-3 0 2-16,1 0 0 15,-2-1 0-15,3-2 0 16,-3 3-1-16,-2-4 0 15,1 3 0-15,-2 1-1 16,-3 0-4-16,0 0 4 16,0 0 1-16,1 0 1 15,-1-2 0-15,3 2 0 16,0 0-2-16,0-1 0 16,0 1 1-16,-3 0-1 15,3 0 0-15,-3 0 2 0,0 0 0 16,0 0-1-1,0 0 2-15,0 0-1 0,0 0 0 16,3 0 0-16,0 0 0 16,0 0 1-16,5 0-1 15,-1 0 5-15,0 0-4 16,-1 0-1-16,-3 0 0 16,-1 0 0-16,1 0 1 15,-3 0-1-15,0 0 1 16,0 0-1-16,0 0 0 15,0 0 2-15,3 0-1 16,1 0 0-16,-1 0 7 16,0 0-7-16,0 0 1 15,0 0 2-15,-1 0-2 0,1 0-4 16,-3 0 1-16,0 0 1 16,0 0 0-16,0 0 1 15,1 0-1-15,1 0 5 16,-2 0-4-16,0 0-1 15,0 0 1-15,0 0-1 16,0 0 0-16,0 0-17 16,0 0-114-16,0 0-177 15</inkml:trace>
  <inkml:trace contextRef="#ctx0" brushRef="#br2" timeOffset="486029.5485">5720 5205 476 0,'0'0'40'0,"0"0"-34"15,0 0 51-15,0 0 17 16,0 0-50-16,0 0-15 16,0 0 20-16,-9 8 6 15,9-8-1-15,0 0-6 16,0 0 10-16,0 0 1 0,3 3-4 15,3-3-8-15,3 2 4 16,4-2-5-16,8 0-1 16,7 0-8-16,8 0-15 15,5 0 2-15,3 0-4 16,1 0 0-16,0-2-1 16,-5-3 1-16,-4 2-8 15,-5-1 3-15,-7 1 0 16,-6 3 3-16,-8-2 2 15,-5 2 0-15,-4 0 11 16,-1 0 13-16,0 0 24 16,0 0 5-16,0 0-14 0,0 0-15 15,0 0-13-15,0 0-2 16,0 0-4-16,0 0-4 16,0 0-1-16,0 0-31 15,0 0-42-15,0 0-36 16,3 0-127-16,6 0-225 15</inkml:trace>
  <inkml:trace contextRef="#ctx0" brushRef="#br2" timeOffset="490000.9202">6172 3525 232 0,'0'0'56'16,"0"0"-56"-16,0 0-3 15,0 0 3-15,0 0 1 16,0 0 0-16,30 1-1 0,-30 0 1 16,0 2 17-16,0 1 10 15,-3-4 12-15,-2 3-16 16,1-3 21-16,-1 0 4 16,2 0 5-16,0 0 0 15,3 0 1-15,0 0-24 16,0 0 1-16,0-3 8 15,0 3-14-15,0-3-5 16,0 2 4-16,0 1-11 16,0-3 4-16,0 3 2 15,0 0-9-15,0 0 14 16,0-1-3-16,0 1-5 16,0 0 10-16,0 0-5 15,0 0-4-15,0 0-7 16,0 0-11-16,0 1 4 0,0 12 1 15,0 2-1-15,0 3 4 16,3 1-4-16,2 5 2 16,-1 3 1-16,-1 1-6 15,0 2 5-15,0-4-6 16,0 1 0-16,-1-4 3 16,2-3-3-16,-3-3 0 15,2 0 2-15,-1-2-2 16,-1-2 0-16,1 1 0 15,-2-2 1-15,3 3 0 16,-3 2-1-16,3 1 0 16,-3 3 1-16,0 1 1 0,0 0-2 15,0-1 0-15,0 3 0 16,0-5-3-16,0-1 7 16,0 2-4-16,0-1 0 15,0 1 3-15,0 2-4 16,0-2 1-16,0 1 0 15,0-1-3-15,0-3 6 16,0-1-3-16,0-2 0 16,0 1 1-16,0 2-2 15,0-2-2-15,0 2 3 16,0 0 1-16,0 1 1 16,0 1-2-16,0 0 0 15,0 0 2-15,0-3-4 16,0-1 0-16,0 2 2 0,-3-3 2 15,3 1-1-15,0-1-1 16,0-1 0-16,0 1 1 16,0 0-1-16,0 1 0 15,0 3 0-15,0-3-4 16,0 1 6-16,0-1-2 16,0 1 1-16,3-2 1 15,-3-2-3-15,3 1 1 16,-3-1 0-16,3 1-1 15,-1 1 2-15,-1 0-1 16,-1-1 0-16,2 2 1 16,-2 0-1-16,0 0 0 0,0-3 0 15,1 2-1-15,-1 0 1 16,0 0 0-16,0 0-2 16,0 0 5-16,3 0-3 15,-3-1 0-15,1 2 0 16,1-1-1-16,-2-3 1 15,1 0 0-15,1-1 0 16,-1-1 1-16,1-1-3 16,-1 1 2-16,1-1 0 15,-1-3 1-15,1-1-1 16,-1 2 0-16,2 0 0 16,-3 1 0-16,2 0 0 0,-2 1 0 15,0-3 0 1,1 2 0-16,-1-2 0 0,2 2 1 15,-2-3-1-15,3 2 0 16,-3 1 0-16,4-1 0 16,-4-2 0-16,3 3-1 15,-3-5 2-15,0 2-1 16,0 2 0-16,0-2 1 16,0 2-1-16,3-1 0 15,-3 0-2-15,0-3 2 16,0 1 0-16,0-1 1 15,0 0-1-15,0 0 2 16,0 1-4-16,0 0 2 16,0 1 0-16,0-1-1 0,0-2 2 15,0 1-1-15,0 3 0 16,0-1 1-16,3 1-1 16,-3-2 0-16,2-1-1 15,-1-1 1-15,-1 1 0 16,0-1 0-16,0-1 4 15,0 2-3-15,0-2 10 16,0 0-6-16,0 0-4 16,0 0 9-16,-3-2 2 15,-10 1 5-15,-7-1-7 16,-8 1 6-16,-11-2-11 16,-7 3 0-16,-9 0-5 15,1 0-11-15,3 0-48 0,7 0-94 16,8 6-135-16</inkml:trace>
  <inkml:trace contextRef="#ctx0" brushRef="#br2" timeOffset="492408.8951">6182 3605 462 0,'0'0'40'0,"0"0"-21"15,0 0 41-15,0 0 29 16,0 0-64-16,0 0-6 16,0-13 14-16,0 13-1 15,0 0-11-15,0 0-7 16,0 0 1-16,0 0 0 16,0 0-14-16,0 0 10 0,3 0 2 15,8 0-7 1,3 0 13-16,3 0-6 0,7 0-7 15,1 0 2-15,2 0-8 16,1 0 4-16,2 0-4 16,1 3 0-16,2 1 0 15,0 1 0-15,0-3 0 16,-2 1-3-16,-1-3 6 16,0 0-3-16,-2 0 0 15,-1 0-6-15,-4 0 4 16,-1 0 2-16,2 0 0 15,-4 0-2-15,2 0 4 16,1 0-4-16,4 0 2 16,0 0-2-16,6 0-1 0,0 0 1 15,-5 0 2-15,-1 0 0 16,-9 0-5-16,1 0 4 16,-1 0-1-16,-6 0-1 15,3 0 0-15,-5-3 3 16,1 1 0-16,4 0 0 15,-2 1 2-15,5-2-2 16,3 1 0-16,3 1-2 16,1-2 2-16,2-2 0 15,-2 3 0-15,-1 1-1 16,0-2 1-16,-3 2 0 16,-2-1 0-16,-4 2-4 15,-3 0 1-15,3 0 0 0,0 0 3 16,0-1-1-1,3 1 1-15,0-2 0 0,3-2-7 16,-1 1-20-16,0 1 9 16,2-1-2-16,-1 0 18 15,0 0-1-15,0 1 3 16,-2 0 0-16,1 2 0 16,-1 0 0-16,2-3 1 15,5-1-1-15,-1 1 0 16,2 0 5-16,-2 2-5 15,-3-1-1-15,2 2 0 16,-1 0-5-16,-3 0-10 16,1 0-15-16,-4 0 15 15,2 0-5-15,-1-3 10 0,3 0 11 16,3 1 0-16,-1-1-1 16,-1 2-2-16,1-1 3 15,0 1-10-15,2-1 5 16,5-1 4-16,1 3 1 15,-1-3 0-15,-5 1 5 16,-4 0-9-16,-4-1 5 16,-1 2-1-16,2-2 0 15,-1 2 0-15,2-1-2 16,-3 2-6-16,4 0-40 16,2-2 32-16,2-1 6 15,4 1 10-15,0 1-2 16,2 0-8-16,-3-1-31 0,4 2 26 15,-3-1-48 1,-2 0 7-16,0 1 56 0,-4-3 8 16,-3 0 15-16,1 0 19 15,2-2 24-15,3 0-30 16,2 1-20-16,-1 3 24 16,1-3-19-16,-5 4-20 15,5 0-2-15,-2-3 0 16,-3 3 0-16,-2 0-1 15,4 0 2-15,-5 0 0 16,1 0 0-16,-3 0 2 16,-3 0 4-16,5 0-4 0,-5 0 3 15,2 0 0-15,5-2-4 16,-3 1 3-16,3 1-3 16,1-2-1-16,-4 2 6 15,1 0-6-15,-2 0 1 16,2 0-1-16,0 0 0 15,0 0-3-15,1 0 3 16,1 0 0-16,-4 0 0 16,2 0 3-16,-1 0-3 15,-2 0 0-15,-2 0-1 16,5 0-1-16,-5 0 2 16,5 0 0-16,6 0 13 15,-4 0 44-15,-3 0-52 0,1 0-5 16,-3 0 3-16,0 0-2 15,-1 0-1-15,3-1 0 16,-1 0 0-16,-3-2 2 16,4 3-2-16,-6-1 1 15,-2-2 0-15,2 3 10 16,-1 0-4-16,-2 0 3 16,1 0 3-16,-1 0-13 15,-6 0 6-15,5 0-2 16,-4 0 1-16,2 0 4 15,-3 0-7-15,0 0 5 16,0 0-4-16,-2 0-3 0,7 0-2 16,-4 0-81-1,0-3-195-15</inkml:trace>
  <inkml:trace contextRef="#ctx0" brushRef="#br2" timeOffset="494782.5148">9561 3450 236 0,'0'0'153'0,"0"0"-56"16,0 0-9-16,0 0-14 16,0 0-27-16,0 0 0 15,0 0-11-15,0 0-4 16,0 1 12-16,0-1-16 15,0 0 11-15,0 0-3 0,0 0-22 16,0 0 2-16,0 0-10 16,0 0-3-16,0 0 6 15,0 0-7-15,1 0 4 16,8 0 0-16,7-1-5 16,4 0 4-16,5-3-5 15,5 1 2-15,2 0 0 16,2-2-2-16,3 1 1 15,-1-1 0-15,1 2-1 16,-1-2 0-16,4 1-1 16,-1 1 3-16,-2-1-2 15,-1-1 1-15,0 4 0 16,-2-1-1-16,-3 0 0 0,-5 2 1 16,6 0-1-16,-4 0 0 15,0 0-2-15,0 0 2 16,-1 0 0-16,-2 0 2 15,-1 0 0-15,-4 0-2 16,-1-1 0-16,-1-2 0 16,-2 2 0-16,2-2 0 15,-3-1 0-15,1 1 1 16,-3 3-1-16,0-1 0 16,-3-1-1-16,1 2-2 15,-4 0 0-15,5 0-6 16,-4 0 5-16,-1-1-2 0,5 1 0 15,-3 0 4 1,0 0 0-16,3 0-5 0,-2 0 3 16,-2 0-2-16,5 0 4 15,-5 0-1-15,-4 0 2 16,-1 0 1-16,-3 0-2 16,2 0 2-16,2 0-3 15,0 0 4-15,5 0-1 16,2 0 0-16,4 0-1 15,1 0-3-15,2 0-40 16,-4 0 4-16,-1 0 16 16,-4 0-2-16,-3 0 12 15,0 0 13-15,-3 0-1 0,0 0 1 16,0 0 1 0,0 0 0-16,0 0 1 0,0 0-1 15,-3 0 0-15,1 0-3 16,1 0-24-16,1 0 10 15,4 0 7-15,4 0 1 16,1 0-13-16,1 0-20 16,-3 0-22-16,0 0-6 15,-2 0-68-15,-5 0 10 16,-1 0 28-16</inkml:trace>
  <inkml:trace contextRef="#ctx0" brushRef="#br2" timeOffset="495111.6786">10882 3377 213 0,'0'0'175'16,"0"0"-128"-16,0 0 21 16,0 0-17-16,0 0-24 15,0 0-16-15,-4 0-9 16,4 0-2-16,0 0-4 15,0 0 2-15,0 3 2 16,0-2 0-16,0 2 0 16,0 1 1-16,0-4 0 15,0 0-2-15,0 1 1 16,0-1-6-16,0 2-2 0,4-1-11 16,2 1 16-16,-3-1-1 15,3 2-3-15,-3-3 6 16,0 0 1-16,0 1 0 15,-3-1 0-15,0 0 0 16,0 1 7-16,0-1-1 16,0 0-5-16,0 0-1 15,0 0 0-15,0 0-2 16,-3 0 1-16,2 0 1 16,-4 0-1-16,-1 0-122 15</inkml:trace>
  <inkml:trace contextRef="#ctx0" brushRef="#br2" timeOffset="498218.6066">10723 3403 279 0,'0'0'113'0,"0"0"-91"16,0 0 75-16,0 0-21 16,0 0-28-16,0 0-3 15,-26-2 20-15,26 2 9 16,0 0-9-16,0-1 7 0,0 1-22 16,0 0-26-1,0 0-16-15,12 0-5 0,3 0-2 16,6 0-2-16,3 0 1 15,-2 0 0-15,5 0 1 16,0 0-1-16,0-1 0 16,0 0-1-16,-4-1-7 15,0 2-4-15,-4-1 1 16,-1 0-6-16,0 1 4 16,-3 0 3-16,-6-2-2 15,-6 2-7-15,0 0-3 16,-3 0 10-16,0 0-4 15,0 0-9-15,0 0 0 0,0 0-4 16,0 0 14-16,0 0-5 16,0 0 8-1,0 0 10-15,0 0 2 0,0 0 0 16,0 0 2-16,0 0 0 16,0 0 4-16,0 0 8 15,0 0 12-15,0 0 18 16,0 0-3-16,0 0 4 15,0 0-16-15,-3 0-15 16,0 0-7-16,3 0-7 16,-3 0-5-16,1 0 4 15,2 6-3-15,0 2 4 0,0 3 1 16,0 3 0-16,0 1-2 16,0 1 1-1,0-2 0-15,2 1 3 0,1 1-3 16,3-3 0-16,-3 1 0 15,1-2 2-15,-1 2-2 16,0-4 0-16,-3 2 3 16,3 1-2-16,0-3-1 15,0 3 0-15,0 3 11 16,0-4-4-16,-1 4 4 16,-1-1 0-16,1-1-5 15,2 0 2-15,-3 2-6 16,2 0 5-16,-1-3 1 15,4 1-8-15,-1-1 7 16,-1 1-7-16,1 0 0 0,2-2 6 16,-1 5-5-16,-2-2 1 15,2 2-1-15,-1-3 0 16,-2 1 0-16,1-4-1 16,-1 3 1-16,-1-1-1 15,1-3 2-15,0 3 5 16,-2 1 2-16,4 0-6 15,-1 1 7-15,1 0-6 16,-1 2-4-16,-1 2 2 16,0 1 2-16,0-2-2 15,2 3-1-15,-2-4 1 16,0 0-3-16,0-2 1 16,1 1 0-16,0 1 2 0,1-1-2 15,-1 1 0-15,1-3-1 16,-1 1 1-16,-2 0 0 15,1 1 0-15,0-1 0 16,0 2 0-16,-2 2 2 16,-1-1 0-16,0-1 1 15,2-1-2-15,-2-2 0 16,0 0-1-16,1 1 1 16,2-1 0-16,0 1 0 15,0 0 1-15,0 1 1 16,-1 2-3-16,-1 3 0 15,-1-1 0-15,0 2 3 0,0 0-3 16,0-1 0-16,0-3 0 16,2 0 1-16,-1-1 0 15,1 2-1-15,-1 1 0 16,1 0 1-16,2 1-2 16,-3 1 2-16,-1 1 0 15,0-1 1-15,0 1-1 16,0 1 0-16,0-6-1 15,0 3 0-15,0-1 0 16,0-2 0-16,0 2 0 16,0-2 0-16,0 0 2 15,0 2-2-15,0 1 0 0,0-1 0 16,0-1 0-16,0 0 2 16,0-2-1-1,0-1 0-15,0 0 0 0,0 1-2 16,0 4 1-16,0-6 0 15,0 4 0-15,0-3 0 16,0 1 0-16,0 0 0 16,0-1 0-16,0-4 0 15,0 0 0-15,-1-1 0 16,1-1 0-16,0 4 0 16,0-2 1-16,0 4-1 15,0-2 1-15,0 1-3 16,-3 2 2-16,2 0 0 0,-2 0 2 15,3-2-2 1,-2 0 0-16,1 0 0 0,-1-2 0 16,2-1 0-16,0 0 0 15,0-5 1-15,0 3-1 16,0-3 0-16,0 0 0 16,0 2-1-16,0-3 2 15,0 1-1-15,0 0 0 16,0 0 2-16,0-2-4 15,0-2 2-15,0 0 0 16,0-2 0-16,0 1 1 16,0-2-1-16,0 0 0 0,0 0 0 15,0 0 0 1,0 0 0-16,0 0 0 0,0 1 0 16,0 1 0-1,0-1 0-15,0 3-1 0,0-1 3 16,0-3-3-16,0 1 1 15,0 1 0-15,0-2-1 16,0 3 3-16,0-2-3 16,0 1 1-16,0 1 0 15,0-3 0-15,0 2 0 16,0-2 0-16,0 0 0 16,0 0 0-16,0 0-2 15,0 0 2-15,0 0 0 16,0 0 0-16,0 0 1 15,0 0 1-15,0 0 2 0,0 0-3 16,0 0-1-16,0 0 0 16,0 0 1-16,0 0-1 15,0 0 1-15,0 0 0 16,6 0-1-16,3-2 1 16,0-1-1-16,-1 0 0 15,3 0-2-15,0 0 1 16,1-2 1-16,3 0-1 15,1 2-2-15,2 3 1 16,3-1 2-16,0 1 0 16,1 0-1-16,0 0-1 15,1 0 2-15,-1 0-7 16,5 0 5-16,-3 0-2 0,1 0 2 16,-5 0-4-16,1 0 0 15,-4 0 4-15,-1-4 0 16,1 0-11-1,0-1 12-15,-1 1 0 0,1 1 1 16,-1-1 0-16,-1 3-1 16,3-1-2-16,1 1 3 15,1 1 0-15,5 0-1 16,3 0 3-16,1 0-2 16,2 0 0-16,-3 0-4 15,1 0-9-15,-1 0-3 16,-3 0-54-16,-2 0 44 15,-2 0 0-15,-5 0 19 16,0 0-27-16,1 0 34 0,-1-4 11 16,2 4-10-16,-3 0 29 15,3 0-22-15,1 0-7 16,-1 0-1-16,3 0 0 16,0 0-7-16,0 0 4 15,1-3-11-15,-1 2 3 16,-1-1 7-16,-3 1 6 15,-3-2-2-15,1 1 0 16,-2-1 0-16,3 3 0 16,1-2 0-16,2-1 21 15,1 0-14-15,-1 2 0 16,2-2-11-16,1 1 6 0,-4 2-2 16,2 0 0-16,-4 0 2 15,2 0-1-15,-3 0-1 16,0 0 0-16,-3 0 0 15,3 0 0-15,1 0-1 16,2 0-3-16,3 0 2 16,-3 0 0-16,3 0-28 15,1 0 29-15,-2 0 2 16,2 0 2-16,-3 0 10 16,-2 0-6-16,-3 0 1 15,-3 0-6-15,2-3 8 16,-2 3-4-16,2 0 4 15,1 0-3-15,1 0-6 0,1 0 15 16,1 0-16 0,0 0 0-16,7 0 25 0,7 0-23 15,-1 0 3-15,0 0 7 16,0 0-8-16,-9 0-1 16,-2 0-3-16,2 0 1 15,-7 0-1-15,-1 0 3 16,3-4-2-16,2 0-1 15,0 2 0-15,2 1-2 16,-1 0 2-16,-1 1-2 16,4 0 1-16,0 0-4 15,4 0 1-15,-5 0 3 16,3 0-33-16,-2 0 28 0,-2 0 6 16,2-2 0-1,-1 2 0-15,-2-3 0 0,2 3 0 16,0-4 0-16,-5 1 2 15,-1 3-3-15,-3 0 1 16,-2 0 0-16,-1 0 9 16,-1 0-1-16,0 0 5 15,-1 0-6-15,-1 0-5 16,0 0 1-16,-3 0-3 16,0 0 1-16,-2 0-2 15,1 0 1-15,1 0-5 16,-3 0-14-16,0 0-74 15,0 0-71-15,0 0-303 16</inkml:trace>
  <inkml:trace contextRef="#ctx0" brushRef="#br2" timeOffset="503120.5625">4040 5274 486 0,'0'0'255'16,"0"0"-221"-16,0 0 34 15,0 0 76-15,0 0-90 16,0 0 21-16,0 0-34 0,0 0-41 15,2-20 14-15,1 18-12 16,3-1 2-16,1 1 0 16,1 2-3-16,1 0-2 15,2 0 0-15,3 0-17 16,10 0-38-16,1 7-113 16,6-1-1-16,2 0 47 15,3-1-133-15</inkml:trace>
  <inkml:trace contextRef="#ctx0" brushRef="#br2" timeOffset="503399.3896">4479 5274 593 0,'0'0'65'15,"0"0"-28"-15,0 0 65 0,0 0 19 16,0 0-35-16,0 0-44 16,18-20-27-16,-15 20-11 15,1 0-8-15,8 0-9 16,3 0-52-16,7 0-38 15,2 0-25-15,0 0 38 16,2 0-69-16,-1 0-153 16</inkml:trace>
  <inkml:trace contextRef="#ctx0" brushRef="#br2" timeOffset="503537.3083">4738 5254 478 0,'0'0'147'15,"0"0"-70"-15,0 0 19 0,0 0 30 16,0 0-45-16,0 0-47 15,15-12-29-15,-1 10-5 16,8-1-12-16,5 3-10 16,1 0-83-16,5 0-15 15,0 0-17-15,-5 0-155 16</inkml:trace>
  <inkml:trace contextRef="#ctx0" brushRef="#br2" timeOffset="503664.228">5005 5237 280 0,'0'0'420'0,"0"0"-387"15,0 0 71-15,0 0 30 16,0 0-85-16,0 0-19 16,-3-13-16-16,3 12-14 15,0 1-14-15,3 0-93 16,8 0 48-16,10 0-37 0,-1 0-6 16,0 0-55-16,-1 0-235 15</inkml:trace>
  <inkml:trace contextRef="#ctx0" brushRef="#br3" timeOffset="511885.2486">6883 3484 969 0,'0'0'56'0,"0"0"-36"16,0 0 79-16,0 0-3 15,0 0-48-15,0 0-42 16,0 0-3-16,-19-11 3 16,34 11-6-16,3 0 9 15,7 11 4-15,2 1 2 16,3 4 8-16,1 2-16 16,5 3-1-16,0 3 1 15,1-4-5-15,-6-1-1 16,0-4-1-16,-6-1 0 15,-6-5 1-15,-7-2 2 16,-5-4-3-16,-2-3 0 16,-5 0-78-16,0-13-95 15,-2-11-230-15</inkml:trace>
  <inkml:trace contextRef="#ctx0" brushRef="#br3" timeOffset="512008.3595">7128 3370 1009 0,'0'0'91'15,"0"0"52"-15,0 0 31 16,0 0-77-16,0 0-66 16,0 0-22-16,-87 93-9 15,68-33 1-15,-4 2-5 16,3 1-8-16,2-9-110 16,4-11-126-16,4-14-283 0</inkml:trace>
  <inkml:trace contextRef="#ctx0" brushRef="#br3" timeOffset="513041.3521">9452 3387 917 0,'0'0'250'0,"0"0"-225"15,0 0 4-15,0 0 104 16,0 0-68-16,0 0-54 16,-33-42-3-16,45 41-8 15,9 1 1-15,7 0 8 16,11 11-9-16,3 6 6 15,7 5-6-15,0 0 0 16,-1 1-3-16,-5 0-21 16,-7-5-151-16,-12-6-73 15,-13-8-174-15</inkml:trace>
  <inkml:trace contextRef="#ctx0" brushRef="#br3" timeOffset="513173.27">9714 3291 1165 0,'0'0'104'0,"0"0"-3"15,0 0 64-15,0 0-28 16,0 0-108-16,0 0-16 16,-37 50-17-16,32 22 7 15,-5 8-6-15,-2 2-3 16,-4-5-136-16,-1-11-100 16,-5-20-302-16</inkml:trace>
  <inkml:trace contextRef="#ctx0" brushRef="#br3" timeOffset="514362.2395">12071 5446 932 0,'0'0'99'16,"0"0"-87"-16,0 0 39 15,0 0 76-15,0 0-67 16,0 0-45-16,0 0 1 16,-39-1-6-16,39 1 5 15,12 0 29-15,5 0 0 16,3 11-10-16,6 5-7 16,5 4-2-16,5 1 4 15,3 1-22-15,1 2-4 16,-1-2-1-16,-5 0 0 15,-3-2-4-15,-5-7-1 16,-7-3-79-16,-7-10-95 0,-9 0-206 16,-3-10-330-1</inkml:trace>
  <inkml:trace contextRef="#ctx0" brushRef="#br3" timeOffset="514495.4355">12335 5387 73 0,'0'0'1174'0,"0"0"-1082"0,0 0 38 15,0 0 25-15,0 0-102 16,0 0-53-16,-27 20-9 16,11 35 4-16,-16 14-57 15,-12 4-99-15,-9-4-289 16</inkml:trace>
  <inkml:trace contextRef="#ctx0" brushRef="#br3" timeOffset="518247.1835">4946 5299 463 0,'0'0'45'0,"0"0"-41"0,0 0 22 15,0 0 4-15,0 0-21 16,0 0 2-16,-2 0 16 15,2 0 16-15,-1 0-9 16,1 0-4-16,-2 0-8 16,2 0-11-16,-1-3 1 15,1-2-3-15,0 2-9 16,0 1 0-16,0-3 0 16,0 0 1-16,0-2-2 15,4-2-2-15,4 1-6 0,1-2 0 16,1-3 7-16,-1 4-1 15,6-3 2-15,-5 3-1 16,1-2 1-16,2 2-4 16,-1-3-2-16,0 0 0 15,0 0 6-15,2 1 1 16,0-2 1-16,0 1-1 16,-1 0 3-16,4-2-2 15,-1 0-1-15,1 1 0 16,0-1 0-16,-3 0 0 15,-1 3 1-15,-1-4 1 16,-3 3 0-16,-2 0 6 16,1 2 8-16,-2-5 19 0,7 4-12 15,-1-4-10-15,2-1-6 16,1 2-6-16,0-1 0 16,1 0-1-16,3 0 3 15,-1-1-4-15,0-1 1 16,2 2 0-16,-1 0 1 15,2 0 2-15,-2 4 2 16,1-1-3-16,-1 1 0 16,-4 0 4-16,3 0-6 15,-3 0 2-15,1 2-1 16,1 1 0-16,-1-2 0 16,-4-2 1-16,6 0-1 15,-3-5-1-15,-2 1 4 16,4-1-3-16,-1 2 7 15,-4 0-6-15,6 4 12 0,-3 1 7 16,-2 0-14-16,4 2 2 16,-6-1-7-16,1 1 0 15,-1-1 4-15,5 1-6 16,-4-4 5-16,3 4-3 16,-3-2-1-16,1 0 5 15,-1 0 3-15,3 0 2 16,0-2-3-16,3 3-4 15,-1-4 1-15,2 0 1 16,-1 0-3-16,1 0 0 0,-3 1-2 16,1-2-1-16,-2 2 4 15,-3 1-1-15,0 1-1 16,1 2-1-16,-2-1 1 16,-1 1-2-16,-1 1-1 15,0 0 1-15,4-1 4 16,-2-1-3-16,1-1 8 15,3 0 1-15,-2-2-2 16,2 1-1-16,-3 0-6 16,4 0 0-16,-2 1 0 15,-1 0 1-15,2 0-1 16,-4 1-1-16,0 0 1 16,0 1-2-16,-3 2 1 0,0 0 0 15,0 0 1 1,-1 2 1-16,1-4-2 0,2 1 0 15,1-3 1-15,-1-4-1 16,2 5 0-16,0-6 0 16,1 2 2-16,-4 2-2 15,2 0 0-15,-1 2 0 16,-1-1 2-16,-1 1-4 16,-1 3 2-16,2-2 0 15,-3-1 0-15,0 1 0 16,0-4 0-16,4 2 0 15,-1-1 2-15,0 0-3 16,3-2 1-16,0 0 0 16,-1 3-2-16,0 0 3 0,-5 2-1 15,2 2 0-15,1-1 2 16,-5-1-3-16,4 1 1 16,-4-4 0-16,1-3 1 15,-1 6 0-15,2-3 0 16,0 2-1-16,3-3-1 15,3 0 1-15,1 0-1 16,4 4 2-16,-2-4-2 16,-3 2 2-16,1 2-1 15,-2-1 0-15,-1 0 0 16,2 3-1-16,-3-2 1 16,0 2 0-16,-2 1-1 15,-1 0 2-15,0 2-1 0,2-3 0 16,0 1 0-16,0-2-1 15,-2 0 1-15,0 1 0 16,-1 2-1-16,-1 2 2 16,-1-1-1-16,-2 0 0 15,1 3 1-15,-1 0-2 16,-1 0 0-16,3 0 1 16,2 0 5-16,-2-2-5 15,3-3 3-15,4 1 1 16,-1-2-3-16,-1-2 0 15,2-2 1-15,2 2-2 16,-4 0 2-16,2 1-2 0,0 2 0 16,-4 2 2-16,-1 0 0 15,1 0-4-15,-2-2-1 16,1 2 3-16,-2 2 2 16,-3 1-1-16,0 0 1 15,0 0 4-15,0 0-4 16,0 0-4-16,0 0-53 15,-15 0-401-15</inkml:trace>
  <inkml:trace contextRef="#ctx0" brushRef="#br3" timeOffset="520549.1783">7104 3546 304 0,'0'0'80'16,"0"0"-3"-16,0 0 8 15,0 0-17-15,0 0-24 16,0 0-1-16,0 0 5 0,-3 0-2 16,3 0 15-16,0 0-19 15,0 0 28-15,0 0-17 16,0 0-22-16,0 0 3 16,0 0-23-16,0 0-5 15,0 0 10-15,0 0-12 16,0 0 0-16,0 0-4 15,15 0 0-15,6 0-1 16,6 0 1-16,4-1 0 16,8-1-1-16,2 2 3 15,4-3-2-15,3 2 0 16,0-1-2-16,-1 2-1 16,-2 0 3-16,0 0-5 15,-5 0-3-15,-1 0-27 0,0 0 15 16,-5 0-4-16,5 0 9 15,0 0 14-15,1 0 0 16,-1 0 1-16,-2-3 8 16,-1 3-5-16,2-3-3 15,1 1 0-15,3 0 1 16,0 1 0-16,-3 0-1 16,-3-2 0-16,-5-2-1 15,-3 1 5-15,-1 0-4 16,0 1 0-16,-2 2-1 15,0 1-2-15,0 0 3 0,0 0 0 16,-1 0 0 0,2 0 2-16,0 0-2 0,-1 0 0 15,4 0-2-15,1 1-1 16,1 0 3-16,1 1 0 16,0 1 0-16,-5-2 4 15,3 0-4-15,-5-1 0 16,5 0-1-16,-3 0-4 15,-1 0 5-15,4 0 0 16,-3 0 0-16,4 0-2 16,1 0 2-16,1 0 0 15,1-1-6-15,0 1 6 16,1-1 0-16,-7 1 0 0,5 0 0 16,-3 0 2-1,-2 0-2-15,0 0 0 0,1 0-1 16,-3 0-2-16,3 0 3 15,-1 0 0-15,0 0-2 16,2 0 4-16,-2 0-2 16,-1 0 0-16,-4 0 0 15,2-2-1-15,-4 1 1 16,0-1 0-16,-2 0 3 16,-1-1-2-16,-1 1-1 15,-3-2 0-15,2 1-1 16,1 1-1-16,-3-1 2 15,4 2 0-15,-6-1 0 16,2 1 4-16,0 0-4 0,4-2 0 16,-5 1 0-16,2 0-2 15,-4 1 2-15,-1-1 0 16,-3 2 1-16,-1 0 4 16,-1-2-5-16,-2 2 0 15,0 0 4-15,-1 0-1 16,-1 0-3-16,3 0 0 15,-1 0 3-15,-1 0-1 16,-1 0-2-16,1 0 10 16,-2 0 2-16,0 0 14 15,0 0-16-15,0 0-5 16,0 0-5-16,0 0-2 0,1 0-142 16,-1-3-244-1</inkml:trace>
  <inkml:trace contextRef="#ctx0" brushRef="#br3" timeOffset="523166.4109">9775 3476 446 0,'0'0'45'16,"0"0"-25"-16,0 0 10 0,0 0 2 15,0 0-20-15,0 0-7 16,11-1 15-16,-5 1-1 15,-3 0 5-15,-2 0-6 16,1 0-11-16,1 0 3 16,-2 0-3-16,1 0-7 15,-1 1 7-15,2 6-5 16,0-2 4-16,2-1 18 16,2 4-8-16,2-6 7 15,0 3 4-15,3-2-16 16,-3 1 8-16,0 4-9 15,3-1-7-15,-3 1 7 16,0 1-4-16,-2 1-3 0,2 2 0 16,0 0-3-16,0 0 0 15,3 0 0-15,-2-2 4 16,4 0-1-16,-1 1 5 16,2 3 6-16,0 1 1 15,2 2-11-15,2 1 10 16,-1 1-14-16,-2 1 1 15,2 1 7-15,-3 1-8 16,1 2 0-16,-2-2 2 16,4-1-1-16,-3-2-1 15,1 0 0-15,2-2 0 16,3 0 0-16,1-2 0 0,0 0 2 16,1-2-1-1,-1 0 2-15,-1-1-5 0,-1 1 2 16,-1 2 0-16,5-1 4 15,-2 1-3-15,-4 2 1 16,3-4 1-16,-6 3-2 16,1 0 8-16,1 3 1 15,-1 1-3-15,3-3-1 16,1 2-5-16,-1-2 3 16,5 0 0-16,0-3-3 15,0 0 5-15,0-3-5 16,-5 1 5-16,1 0 10 15,-1-2-13-15,-1 4 2 16,-6-1 7-16,-2 4-12 16,2 0 5-16,-1 0-5 0,-1 0 2 15,3-1-1-15,1 1 0 16,2-2 3-16,1 2 13 16,4 0-14-16,-1 0 7 15,-3 0-9-15,7 1 1 16,-2-1 8-16,-1 1-10 15,0-1 15-15,1 0 2 16,-5 0-15-16,-1-1 0 16,-1-1-2-16,0-2 1 15,-3-1 6-15,6-1-4 16,-6 1 12-16,1-2-2 16,-2 0 3-16,-1 2-10 0,2-2 0 15,0 4 6-15,1 2-1 16,2-2-11-16,4 4 2 15,1-3 9-15,4-1-8 16,-2 3 0-16,2 0-3 16,-7 3 1-16,-3-1-1 15,-3 5 1-15,-5-5 1 16,3-1-1-16,-2-1 3 16,1-1-6-16,1-4 2 15,2 2 0-15,0 0 1 16,2 2-1-16,-1 4 1 15,2-1 7-15,2-2-5 16,-1 0-4-16,3 2 1 0,1-2 0 16,-1 0 1-16,0 2 0 15,-3-2-1-15,0 2 1 16,-1-4 1-16,-1 2-2 16,-1 2 0-16,-2-2 1 15,4 0-3-15,-2 0 3 16,2-3-1-16,0 0 1 15,1-1 2-15,-2 2-4 16,-1-3 1-16,0 1 0 16,-1-2-1-16,-3 1 2 15,0-2-1-15,-4 0 0 16,1 2 4-16,4-3-4 0,1 2 0 16,-2 0 0-1,2-1-4-15,4 2 6 0,-2-2-2 16,2 1 4-16,-2-1-2 15,-1-2-2-15,-1-1 0 16,-1-2 0-16,2 3 0 16,-4-4 1-16,1 1-1 15,-4 0 0-15,1-1 1 16,-2-1-3-16,4 4 2 16,-4-3 0-16,1 1 2 15,2 0-2-15,-1 0 0 16,4-1-1-16,-2 2 3 15,1 1-3-15,-1 0 1 16,1 1 0-16,2 0 0 16,-2 1 0-16,-1-2 0 0,-1 0 0 15,3 1 3-15,-2-3-3 16,1 2 0-16,-2 0 1 16,1-2-1-16,-2 2 0 15,1 0 0-15,0 0 4 16,-2-2-1-16,3 0-3 15,1-2 3-15,1 0 4 16,3-2 15-16,0 1-14 16,0-1-3-16,0 0-2 15,-5-1 1-15,-2 0-7 16,-4 1 3-16,1 1 0 0,-2-1 0 16,1-1 0-16,-1 0 0 15,0 0-1-15,0 0-18 16,0 0-5-16,2-3-36 15,-2-9-98-15,0-5-292 16</inkml:trace>
  <inkml:trace contextRef="#ctx0" brushRef="#br3" timeOffset="524410.4362">12311 5629 153 0,'0'0'352'16,"0"0"-344"-16,0 0 5 15,0 0 107-15,0 0-54 16,0 0-13-16,-21 0-5 16,21 0-33-16,0 0 4 0,0 0 13 15,0 0 11-15,0 0-5 16,0 0-11-16,0 0 7 15,0 0 1-15,0 0-19 16,0 0 9-16,5 0-1 16,1 0 1-16,4 0 13 15,5 0-13-15,6 0 3 16,4-2-2-16,8 2-22 16,7 0 4-16,9 0-5 15,11 0 2-15,7 0-3 16,7 0 0-16,3 0-2 15,-1 2 2-15,3 1 1 16,0 2-4-16,0-2 1 0,0 0 0 16,-10 3-5-1,-6-2 6-15,-8-1-1 0,-6 1 0 16,-3-1 0-16,-4-3-1 16,0 3 0-16,-5-3 0 15,3 0 1-15,2 0 0 16,0 0 0-16,0 0 1 15,2-5 0-15,-5 3-1 16,-1-1 0-16,-9 1 2 16,-3-1-3-16,-4 3 1 15,-3-2 0-15,-2 2 0 16,-3-3 2-16,-4 1-2 16,-1 1 0-16,-5 1-1 0,2 0 1 15,-5 0 0-15,2 0 1 16,0 0-3-16,2 0 4 15,-2 0-2-15,1 0 0 16,-2 0 1-16,-2 0-3 16,0 0 4-16,0 0-2 15,0 0 1-15,0 0 3 16,0 0-4-16,0 0 0 16,0 0-22-16,0 0-20 15,0-2-53-15,-12-2-180 16,-13-1-233-16</inkml:trace>
  <inkml:trace contextRef="#ctx0" brushRef="#br3" timeOffset="525868.7877">5060 5260 363 0,'0'0'300'0,"0"0"-277"16,0 0-16-16,0 0 65 16,0 0 15-16,0 0-45 15,0 0 15-15,-14-11-14 16,14 8 4-16,0 0 7 16,0 2-16-16,0 0 0 0,0 1 1 15,0 0-4-15,-2 0 13 16,-4-3-28-16,-3 0-11 15,-4 0 12-15,-1 0-20 16,-8 2 5-16,-2-2-6 16,-7 3 0-16,-5 0-1 15,-4 0 1-15,-5 0 0 16,-3 0 6-16,-7 0-2 16,0 4 1-16,-3 2 1 15,0 0-5-15,1 0 21 16,3 1 0-16,3-2 11 15,2-1 6-15,3-3-37 16,0 1 8-16,7-1 1 0,3 3-9 16,3-1 14-16,2 3-14 15,1-2 2-15,2 3 2 16,-2-1-2-16,0 1-4 16,0-1 0-16,2 0 0 15,1-4-1-15,2 2 2 16,3 1-1-16,2-3 9 15,1 1-4-15,2-1-1 16,1-2 6-16,2 0-9 16,-2 0 13-16,4 0-13 15,0 0 0-15,3 0 2 16,3 0 3-16,3 0-7 0,0 0 1 16,3 0-7-16,0 0 5 15,0 0-5-15,0 0-12 16,0 0 13-16,0 0-26 15,6 0 5-15,3 0-23 16,3 0-72-16,0 0-65 16,-3-2-317-16</inkml:trace>
  <inkml:trace contextRef="#ctx0" brushRef="#br1" timeOffset="548044.2574">4073 5046 225 0,'0'0'71'0,"0"0"-67"15,0 0-2-15,0 0 0 16,0 0 9-16,0 0 1 16,0 0-1-16,21 3 0 15,-21-3 21-15,3 0-4 16,-3 0-3-16,0 0-3 15,3 1 4-15,0 0 5 16,0 2-9-16,6-1-12 16,-2 1 0-16,1-1 2 15,1 1-5-15,-2 0-1 16,4 3-3-16,-4-1-3 16,2-2 3-16,0 1-3 0,-3-1 0 15,0 1 2 1,0-1-2-16,0 1 2 0,-3 1 11 15,1 2-1-15,2-3 8 16,0 0-10-16,2 2 0 16,-1-2-2-16,2-1-8 15,0 0 3-15,1-2 2 16,-2 1-5-16,1-2 4 16,-3 0-4-16,0 3 0 15,0-1 4-15,-2 1-3 16,4 1 1-16,-2 1 3 15,4-2-4-15,-1 1 0 0,0-1-1 16,3 0 0 0,-3 0 0-16,0 0 3 0,4 2-3 15,-1-2 1-15,-3 0 1 16,3 2-2-16,-3-2 0 16,0 0 0-16,0 0 0 15,-3-3 1-15,0 0 3 16,3 0 3-16,1 0-7 15,-1 0 5-15,0 0-1 16,0 0-3-16,0 0 5 16,-1 0-5-16,-1 0 4 15,2 0-4-15,-3 0 1 16,0 0 0-16,3 0-2 16,0 0 0-16,-2 0 3 15,1 0-2-15,-1 0 0 0,-1 0-1 16,3 0 1-16,-1 0-1 15,-2 2 0-15,2-2 0 16,-2 0 0-16,2 0 1 16,-2 0-1-16,0 0 1 15,4 0 1-15,-4 0-4 16,0 0 2-16,0 0 0 16,0 0 0-16,0 0 2 15,0 0-2-15,2 0 0 16,-1 0 1-16,3 0-2 15,-1 0 1-15,2 0 0 16,1 0 1-16,-3 0 1 0,0 0-2 16,1 0 0-1,-4 0 1-15,0 0-3 0,-1 0 2 16,-1 0 0-16,0 2 0 16,-1-1 0-16,2 0 2 15,-1 2-2-15,1-1 0 16,1-1 0-16,1 1 0 15,-1-2 0-15,3 0 2 16,-1 0-2-16,2 0 0 16,-1 0 2-16,0 0 0 15,0 0-4-15,-2 0 2 16,1 0 0-16,-2 0 1 16,0 0 0-16,3 0-1 0,-3 0 0 15,0 0 1-15,0 0-3 16,2 0 2-16,-3 0 0 15,1 0 0-15,0 0 1 16,2 0-1-16,-4 0 0 16,0 0 1-16,-1 0-2 15,3 0 1-15,0 0 0 16,-1 0-1-16,5 0 2 16,-2 0 0-16,-1 0-1 15,2 0 0-15,3 0 0 16,0-2 0-16,0 1 0 15,0-1-1-15,-3 2 1 0,1 0 0 16,-2-1 0 0,-2 1 1-16,0-2-1 0,-2 2 0 15,0 0 0-15,-1 0-1 16,2-1 1-16,1 0 0 16,0 1 0-16,3-4 3 15,-2 4-5-15,2 0 2 16,2-3 0-16,-1 3 0 15,2-3 0-15,-3-2 0 16,1 1 0-16,1-1 2 16,1 0-3-16,-3 1 1 15,0 0 0-15,-3 0 0 16,1 0 1-16,2 1-1 16,-1 1 0-16,-1 1 3 15,3-1-6-15,-2 1 3 0,-2 0 0 16,7-1 0-16,-7-1 1 15,2-2-1-15,1 3 0 16,-2-2 2-16,2 0-2 16,3 1 1-16,-3-3-1 15,-2 2 4-15,1 0 2 16,1-3-1-16,3-1-4 16,-2 4 2-16,1-3-3 15,2 1 0-15,-1-2 0 16,0 1 1-16,-2-1 1 15,-2 2-2-15,2 2 1 16,-4-2 1-16,0 0-1 0,0-2-1 16,2 2 1-16,-1-2 6 15,2 1-5-15,-1 0 1 16,2 1-1-16,-1 0-1 16,-3-1-1-16,0 1 0 15,0-3 0-15,3 2 3 16,-3-1-1-16,0 1 11 15,1-1 4-15,-1 2-11 16,0-5 4-16,0 5-9 16,3-2 3-16,0-1-1 15,-2 1-1-15,-1-1 0 16,2 2-2-16,-2 0 3 16,0-1-3-16,0 3 0 15,-2-1 2-15,1 3-2 0,-1-4 2 16,-1 1 4-16,0 2 9 15,3-1-4-15,-3-3 1 16,3 2-10-16,-1-2 0 16,1 2 3-16,1 0-5 15,-3 1 0-15,2 0 0 16,-4 2 1-16,1-1-1 16,-2-1 0-16,1 1 1 15,1 0 3-15,-3 1-3 16,3-3 1-16,0-1 0 15,3 2 0-15,-2-2-4 0,1 0 2 16,-1 0 0-16,2-1 2 16,-1-2-1-1,2 3-1-15,2-2 0 0,-3 1 1 16,2 3-1-16,-4-1 0 16,0 5 0-16,1-4 2 15,-2 2-2-15,1-3 2 16,-2 1-2-16,1-3 3 15,0 1-3-15,4 0 0 16,-4 2 0-16,0-1 0 16,0 0 1-16,-1 1-1 15,-1-1 8-15,1 0-6 16,1-2 17-16,-2-1-7 16,2 1-10-16,3-1 4 15,0 1-3-15,0 0-3 0,-3 0 0 16,3 2 2-1,0-2-2-15,0 3 0 0,-2-1 0 16,2 1-2-16,0 1 2 16,2-1 0-16,-1 1 0 15,1-1 2-15,-2-2-2 16,1 0 0-16,-1 2-1 16,0-1 1-16,-3 1 1 15,3-2 0-15,0 0-1 16,0-2 0-16,0 4 0 15,-2-3 0-15,1 1 1 16,1 0-3-16,0-2 2 0,0 3 0 16,1-3 0-16,2 2 2 15,-3 0-4-15,0 2 2 16,0-1 0-16,-3-1 1 16,1 4-1-16,-2-1 1 15,4-1-2-15,-3 3 2 16,3-4-2-16,0 0 1 15,0-1 0-15,0 1-2 16,1-1 3-16,1 0-1 16,-1 2 1-16,4-2-1 15,-2 1 0-15,1-2-1 16,-4 2 2-16,3-1-3 16,-3 0 3-16,1 2-1 0,-2-1 0 15,-1-2 0 1,1 1 0-16,-1 0 0 0,-1 2 1 15,-1-3-7-15,1 2 6 16,1 0-7-16,-1-1 2 16,3-1-2-16,-1 1 2 15,-1 1 3-15,1 0 1 16,-1 1-1-16,3 0 2 16,-4 2 0-16,2-1 0 15,-2-1 0-15,-3 0 0 16,3-2 0-16,5 2 1 15,0-2-3-15,0 0 2 0,1 0 0 16,1 1 0 0,-1 0-2-16,-1 2 2 0,-2 0-3 15,1 1 3-15,-3-1-1 16,1-1 1-16,-2 1 0 16,3 0 0-16,2-2 0 15,-1 3 0-15,-3-2-3 16,1 0-11-16,1 1 9 15,-2-1 0-15,1 0 5 16,2 0-2-16,1 0 2 16,-2-2 0-16,0 1 0 15,2 0 0-15,-3 1-1 16,-2 0 1-16,0 1 0 16,0 0 0-16,0-3 1 15,3 1-1-15,0 1 0 0,-2-5 0 16,2 4-6-16,-1 0 6 15,-1-2-1-15,2 1-3 16,0-3 4-16,-3 1-1 16,3-1 1-16,2-2 0 15,-4 0 0-15,1 4 0 16,2-1 0-16,-3 0-1 16,1 3 2-16,1 0-3 15,0 3 1-15,0-2 0 16,-2-1-4-16,1 0 4 15,-2-2 1-15,0-1-2 16,0 1 2-16,0-1-1 0,1 0 1 16,2 2-2-1,0 2-1-15,0-2 2 0,0 5 1 16,0-4-1-16,1-2 2 16,-1 6-3-16,0-2 2 15,-4 1-1-15,4 1-2 16,-3-6 1-16,6 2 2 15,-2 0-2-15,2 1-11 16,0 1 4-16,0-1-1 16,0-1 1-16,-1 1 9 15,0 1-6-15,0 0 6 16,1-2 0-16,-6 4-1 16,3-1 1-16,-6 1-1 0,4 1 1 15,-1 0-1-15,2-2 1 16,-1-1 0-16,1 1 0 15,1 0 1-15,1 2-1 16,-1-2 0-16,6 0-1 16,-3-1-2-16,3-2 3 15,-3 4 0-15,-3 0-1 16,1 0 1-16,-4 2-1 16,2-3 0-16,-2 3 1 15,0-3 0-15,1 2 0 16,1 0 0-16,2-4 0 15,2 2 1-15,0-1-1 16,3-1 0-16,-2-1-1 0,-2 2 1 16,-2 2 0-16,1-3 0 15,-2 2-1-15,-1 0-5 16,-1 1 6-16,2 0 0 16,-2-2-1-16,3-2-3 15,-1 2 5-15,3-2-1 16,-2 0 1-16,2 2 1 15,0-1-3-15,-2 0 1 16,0-3 0-16,-1-1-3 16,1 2 5-16,6-1-2 15,-5 3 0-15,1-2 0 16,2 1 0-16,-1 0 0 0,0 1 0 16,3-4-2-1,-3 4 2-15,0-1 0 0,0 0-2 16,-2 0 2-16,4 1 0 15,-1-1-2-15,0 0-12 16,-2 2 10-16,1-2-3 16,1 1 7-16,-1-2-1 15,0-1-7-15,3 0 7 16,-1 0-3-16,-1 1 0 16,2 0 0-16,-3 0 4 15,5-1 0-15,-3 1 2 16,1 2-1-16,0-2-2 15,0 3-2-15,0-2-28 16,-2 2 19-16,-2-2-2 0,1 2 2 16,1 1 6-16,1-4-5 15,1 0 10-15,1 3-2 16,-2-4-4-16,-2 4 4 16,-1 0 0-16,0 0 3 15,1-1-4-15,3 0 2 16,-2 1 1-16,-1-1 1 15,3 3-5-15,-3-1 3 16,2-2 0-16,2 2-13 16,-1 0-1-16,3 0-5 15,-2-3 9-15,2 1 2 16,-1 2 6-16,-2-1 3 16,-2 1 2-16,-1-1-1 0,5 4 12 15,2-3-10 1,1 1 25-16,0 2-8 0,1-3-15 15,0 2-5-15,0 0 1 16,-3-2 0-16,1 1 0 16,-1 0 1-16,-3 2-1 15,0 0 0-15,0 0 2 16,-3 0-5-16,1 0 3 16,0 0 0-16,4 0 1 15,4 0 5-15,0 0-1 16,3 0 12-16,-1 0-11 15,0 0-7-15,2 0 1 0,1 0 0 16,-7 0 0-16,5 0 0 16,-4 0 0-16,2 0 0 15,-3 0 2-15,-2 0 3 16,-4 0-3-16,2 0-2 16,2 0 7-16,0 0 21 15,1 0 17-15,-3 0-45 16,3-3 4-16,3 0-4 15,2 0 0-15,2 0 16 16,3 0-13-16,0 2 1 16,1 0-4-16,-2 1 0 15,-5-2 1-15,-3 2-4 16,-5 0 3-16,-5 0 0 0,2 0-1 16,-1 0 4-1,-3 0-3-15,5 0 0 0,3 0 0 16,8 0 5-16,2 0-2 15,2 0-2-15,0 0-2 16,1 0-3-16,-1 0 1 16,1 3-14-16,-5 1-18 15,1-3 13-15,-2 2-27 16,-4-1 27-16,1 1 10 16,-5 0 3-16,0-3-21 15,0 2 30-15,4 0 11 16,4-1 28-16,4-1-34 0,-2 3 28 15,4-3-32 1,-1 0 1-16,0 0-4 0,-4 1 0 16,-3 2-7-16,-4-1-23 15,-4 1 29-15,-3-3-26 16,-1 4 29-16,-2-3-4 16,0 1 4-16,-3 1 0 15,6-3 3-15,-5 1-3 16,2 0 2-16,0 1 14 15,2-2 6-15,1 0-6 16,0 3-1-16,4 1-11 16,4 0 1-16,0 0 80 15,3 0-85-15,-2 4-2 16,-3 0-3-16,0 1-19 16,1-1-7-16,-1 1 29 0,3-3-20 15,0 0 14-15,0 1 5 16,1-3 3-16,-1-1 8 15,2-1-6-15,-1 1-1 16,-1-1-1-16,3-1 7 16,-1 4-3-16,0-1-4 15,1-1 0-15,1 1-1 16,5-1 2-16,-2 2-1 16,2-1 0-16,-3 2-6 15,0 1 1-15,0-1 4 16,-6 2 1-16,3 1-3 15,-8 1 8-15,-2 3-6 0,-5-1 1 16,4 0-6-16,-1-4 5 16,2-1 1-16,-1-3 0 15,3-1-3-15,1 0 2 16,4-3-2-16,1 0-11 16,2 0 14-16,3 0-1 15,-5 0-19-15,-3 0-21 16,-5 0-317-16</inkml:trace>
  <inkml:trace contextRef="#ctx0" brushRef="#br1" timeOffset="550390.6473">9711 3500 182 0,'0'0'290'0,"0"0"-254"15,0 0-29-15,0 0 22 16,0 0 41-16,0 0-33 16,0 0-31-16,5-7 0 15,-4 6-3-15,-1 1 2 16,0 0-2-16,3 0-2 16,-1 0-1-16,1 0 0 0,2 0 3 15,0 0-2-15,4 0-1 16,2 0 5-16,2 4 1 15,-1 0-3-15,6-2-1 16,-5 5 0-16,-1 1 2 16,3 0-5-16,0-2 1 15,-2 3 0-15,4-3 2 16,-4 3 0-16,1-2 0 16,-1-2-2-16,-2 3 2 15,0-2-1-15,0 2 5 16,-2-1 4-16,3 1 3 15,-3 0-5-15,1-4 10 16,2 1 1-16,-1 2-14 0,-1-6 1 16,2 4-3-16,0-1-2 15,3 0 6-15,-2 2-7 16,3 1 5-16,-2-2-4 16,1 2 1-16,-3 0-3 15,-3 0 1-15,4 0 0 16,-4 1-1-16,2 0 3 15,-1-2-2-15,-1 1 0 16,2-2 3-16,-3 0-7 16,1 2 4-16,0 0 0 15,-1-1 2-15,2 2-2 16,-1 0 0-16,0-3 0 16,1 3 2-16,-2-4-4 15,1 0 2-15,1 0 0 0,-1 2 0 16,0-2 3-16,3 0-2 15,-1-1 3-15,-2 2-2 16,-2 2 0-16,2 1-2 16,-3 2 0-16,3-2 3 15,0 2-3-15,0-3 1 16,0-1 0-16,-3 0 3 16,7-3-4-16,-4 0 1 15,2 1 0-15,2 1-1 16,-4 0 1-16,0 3 0 0,1-2-1 15,-2 2 3 1,-1-2-3-16,2-1 0 16,-1 0 0-16,-1-2 9 0,2 1-4 15,3 0 7-15,-3 0-6 16,2 1-3-16,0 1-5 16,-5 2 2-16,3 1 0 15,0 5 4-15,0-3-3 16,3 0-1-16,0-2 0 15,-2 1 1-15,3-3-3 16,-2 0 2-16,3-1 0 16,-4 1 1-16,2 0 1 15,-3 1-2-15,0 0 0 16,-2 2 0-16,1 1-1 16,1 2 1-16,-3-1 0 0,1-2-2 15,-1-1 4 1,3-1-2-16,0 1 0 0,5 1 0 15,-4-2-1-15,3 1 1 16,1-1-6-16,-2 1-5 16,-2 0 7-16,2 2-28 15,-3-3 7-15,2 3 18 16,-2-2-16-16,-2-1 22 16,-1 2 1-16,0-1 2 15,0-2-2-15,3 0 3 16,1 1 7-16,1-3-9 15,-1 5 3-15,5-4 0 0,-1 4-1 16,0-1-1-16,-3-1 1 16,2-1-3-16,-4 1 0 15,0-1 2-15,1 0-2 16,-2 1 6-16,1-3-6 16,-1 4 5-16,2 0 0 15,2 3 9-15,1 1 50 16,2-1-58-16,0 1-5 15,0 1 0-15,3-1 0 16,-2 1 3-16,-1-2-3 16,-1 2 1-16,-4 1-1 15,0 0 0-15,-2-4-1 16,-3 1 0-16,-1-4 2 0,3-2-2 16,1 1 1-1,-1-6-1-15,1 1 0 0,4-2-21 16,-6-2-172-16</inkml:trace>
  <inkml:trace contextRef="#ctx0" brushRef="#br1" timeOffset="553282.4535">11303 4628 323 0,'0'0'26'0,"0"0"28"15,0 0 59-15,0 0-13 16,0 0-66-16,0 0-6 16,0 0-10-16,61 31-11 0,-49-24 11 15,0 2-9 1,1-1-2-16,-1 0-2 0,0 3-2 15,0-3-3-15,-3 3 0 16,-1 2 0-16,0-1 0 16,-2-1 0-16,2-2 0 15,1 0 0-15,1-1 4 16,1 1-4-16,-2 1 0 16,2-2 0-16,-3 1 4 15,1 0-3-15,3 1 0 16,-6 0 12-16,0 3 2 15,0 1 2-15,-2-2-12 16,2 4 6-16,2 0 3 16,2-3-8-16,2 0 0 0,1-1-1 15,4 0-4-15,-1-5 2 16,5 3-3-16,-3-3 1 16,0 0 1-16,-3-1-1 15,-3 1-1-15,-6 2 0 16,-2 3 2-16,-1 0-3 15,-1 1 1-15,2-2 0 16,-1-2 1-16,5 2-1 16,1-3 0-16,-2 3 0 15,3-4 4-15,-1 2-4 16,1-2 1-16,3-1 0 16,-4 1 5-16,1-2-6 15,-1 0 1-15,0 3-1 16,-1-1 2-16,-1-2-4 0,0 4 2 15,-2-3 0-15,-1 0 0 16,1 1 0-16,-2 0 0 16,7-1 5-16,-5 2-3 15,-1-2 2-15,2 4 3 16,0-3-6-16,3 3 6 16,-3-1-7-16,3-1 1 15,-3 1 1-15,4-1 1 16,-2-2-5-16,-2 1 4 0,0 2-2 15,-1-2 15 1,2 2-4-16,0 0-2 0,1 2 5 16,-1-2-14-16,0-1 7 15,-2-1-4-15,3 2-1 16,-4-1 4-16,1 2 2 16,-2-1-2-16,-2 2 6 15,3-3-11-15,-1 0 4 16,0 2-5-16,0-1 0 15,2 1 5-15,-1-1-4 16,1-1 0-16,2 2-1 16,-1-2 2-16,-1 1-2 15,1-1 0-15,-2-2 0 16,2-1-1-16,1 2 5 16,-2 0-4-16,3 3 0 0,-2-1 2 15,1 0-3 1,-1 0 1-16,-2 0 0 0,2 1-1 15,-1-1 1-15,1-1 0 16,1-3 0-16,-1 1 2 16,-1 0-2-16,1-1 0 15,-2-2 1-15,5 0-1 16,-3 0 2-16,0 0-1 16,2 4 2-16,0-3 0 15,1 2-6-15,2-4 3 16,2 3 0-16,-1 0 3 15,3-1-3-15,0 1 1 0,0-1-1 16,-2 0 0 0,-2 0 0-16,2 1 0 0,-2-2 0 15,-1-1 0-15,2-1 0 16,-1 2 0-16,-1-1-1 16,0 0-7-16,-1 2 8 15,3 1-3-15,-3-1 2 16,0 1-3-16,0-2 4 15,1 4 0-15,0 0-1 16,0-1-4-16,2 3 5 16,0-1-12-16,3-1-6 15,-2 0 15-15,2 0-13 16,-3-1 16-16,3-2-4 16,-3 3 5-16,-2-4-1 15,2 2 0-15,-1-1 1 0,-2-1-3 16,-1-1 3-16,1 1-1 15,-1-1 2-15,1 1 1 16,0-2-3-16,-2 2 0 16,2 2 0-16,0-2 3 15,-1 0-2-15,1 1 0 16,0 0 0-16,4 1 4 16,1 0-5-16,2-1 2 15,-3 1 1-15,-1 1-1 16,2-4-2-16,-4 2 1 15,0 1-1-15,-1-2 4 16,-2 0-5-16,0 2 1 0,-3-1 0 16,4-1 1-16,-1 2-1 15,2-5 0-15,3 4 2 16,-3 0 2-16,6-1-4 16,-2 0 1-16,1 0 5 15,-2 2-4-15,0-2-2 16,-2-1 0-16,-1 0 0 15,-1 0 1-15,-1 1-2 16,0 1 1-16,1-3 0 16,1 1-1-16,1-2 1 15,-1 0 0-15,2 0 0 16,2 2 3-16,-1 1-4 16,4-1 1-16,-2 1-2 0,1-1 2 15,-3 0 0-15,1 1 0 16,-1 0 0-16,2 0 2 15,-1 1-3-15,-3 0 1 16,1-1 0-16,4-3-1 16,-3 0 1-16,1 0 0 15,-4 0-1-15,0 0 2 16,0 3-1-16,-2 0 0 16,1-1 2-16,1-1-5 15,1 1 3-15,-1-1-12 16,-3-1-20-16,2 0-7 15,-1 0 18-15,-1 0-10 0,2 0-30 16,-4 0-12 0,-2 0-40-16,-1 0-108 0</inkml:trace>
  <inkml:trace contextRef="#ctx0" brushRef="#br1" timeOffset="554350.5">5368 5063 224 0,'0'0'44'16,"0"0"26"-16,0 0-4 15,0 0-9-15,0 0-20 16,0 0-21-16,0 0-15 0,-15 68 4 16,15-65-3-16,0-1 1 15,-3 0-3-15,3-2 0 16,0 5-85-16,-3-5-127 16</inkml:trace>
  <inkml:trace contextRef="#ctx0" brushRef="#br1" timeOffset="555219.4864">5079 5243 6 0,'0'0'308'15,"0"0"-295"-15,0 0-2 16,0 0 19-16,0 0 18 0,0 0-9 16,-88 11-27-1,74-11-9-15,-2 3 12 0,4-3-1 16,4 0 32-16,-2 2-30 15,4 0-15-15,-2 4-2 16,-1 3 1-16,-1-1 0 16,1 2 1-16,-3-1-1 15,0-2 0-15,-1 3-6 16,-5-1-11-16,0-2-20 16,-3 1-16-16,0-2 46 15,5-1 7-15,-2 1 28 16,6-4 42-16,-3 3-25 15,3-1-22-15,-1-1 7 16,2 4-19-16,-1 0-10 0,-4-1-1 16,1 3-22-16,-6-2-14 15,0 2-11-15,-4 0-25 16,2 1 2-16,-5 1-13 16,1 1 4-16,-1 1 79 15,1 3 0-15,-1-3-90 16</inkml:trace>
  <inkml:trace contextRef="#ctx0" brushRef="#br1" timeOffset="556184.4111">4901 5208 465 0,'0'0'24'16,"0"0"-24"-16,0 0-1 15,0 0 0-15,0 0-4 16,0 0 2-16,15-3-4 16,-12 3 7-16,0 0 0 15,0 0 0-15,0 0-2 16,-3 0 4-16,0 0-2 0,0 0 2 15,0 0 6 1,0 0 29-16,0 0 6 0,0 0-24 16,0 0 4-16,0 2 0 15,0-1-5-15,-6 4-15 16,0-2 0-16,-3 5-3 16,-1-2 0-16,-4 4-1 15,2-1 0-15,-1 1 1 16,-5 2 0-16,3 5 0 15,-7-1 1-15,-7 2-2 16,-2 4-6-16,1-3-15 16,-3 1 6-16,2 0 14 15,1-3 2-15,3-1 0 16,-1-2 1-16,8-3 3 16,1-2 5-16,4 0-5 15,2-4-2-15,1 3-2 0,-3-1-1 16,3 2-4-16,-4 0-26 15,-4 2-12-15,-2-2 9 16,1 1 8-16,-3 0 16 16,3-2-29-16,-3-2-58 15,-1 1 53-15,7-3 7 16,-3 2-58-16</inkml:trace>
  <inkml:trace contextRef="#ctx0" brushRef="#br1" timeOffset="556854.4325">3775 5799 475 0,'0'0'114'16,"0"0"-102"-16,0 0 8 15,0 0 43-15,0 0-18 16,0 0-16-16,0 0-19 16,19-10-1-16,-11 5 2 15,2-2-2-15,2 1 7 16,-1-3-4-16,5-1-9 15,-1-1 2-15,6-1-5 16,1 0 0-16,-1-1 4 16,3-1-3-16,3-1-1 15,-2-1 0-15,2 1 1 16,-2-2-2-16,2 2 1 0,-3-2 0 16,0-2 0-1,1 2 1-15,2-4 3 0,1 0-4 16,2-2-1-16,0-4 1 15,1-1 0-15,5 3 0 16,3 0-2-16,1 4 4 16,2-1-2-16,3 0 0 15,4-3-23-15,3-3-122 16,-4-5-460-16</inkml:trace>
  <inkml:trace contextRef="#ctx0" brushRef="#br1" timeOffset="577827.3385">9795 10224 1176 0,'0'0'203'0,"0"0"-175"15,0 0-9-15,0 0 63 0,0 0-43 16,0 0-39-16,0 0 0 15,52 37-3-15,-19-4 7 16,4-1-4-16,2-3 0 16,-2-6-16-16,1-8-172 15,-10-12-227-15</inkml:trace>
  <inkml:trace contextRef="#ctx0" brushRef="#br1" timeOffset="578031.2196">10123 10221 1313 0,'0'0'72'0,"0"0"-5"16,0 0 102-16,0 0-109 16,0 0-60-16,0 0-26 15,-12 57 25-15,12 11 1 0,0 9 13 16,-12 8-8-16,-6-1-8 16,-4-8 3-16,-1-12-28 15,1-14-89-15,13-19-57 16,5-22-133-16,4-9-349 15</inkml:trace>
  <inkml:trace contextRef="#ctx0" brushRef="#br1" timeOffset="578246.0876">10351 10348 1338 0,'0'0'82'0,"0"0"-66"16,0 0 58-16,0 0-53 0,112-43-18 15,-58 39-6-15,4 0-42 16,-4 4-199-16,-15 0-220 16</inkml:trace>
  <inkml:trace contextRef="#ctx0" brushRef="#br1" timeOffset="578362.0215">10445 10542 1265 0,'0'0'89'16,"0"0"-80"-16,0 0 45 15,0 0-21-15,0 0-23 16,102 4-10-16,-34-8 0 16,5-13-185-16,-7-4-261 15</inkml:trace>
  <inkml:trace contextRef="#ctx0" brushRef="#br1" timeOffset="578905.6838">11154 10169 1442 0,'0'0'77'15,"0"0"-75"-15,0 0 16 16,0 0-18-16,0 0-9 16,0 0 3-16,79 87 6 15,-73-49 0-15,-6 1-1 0,0-8-5 16,0-6 6-16,-3-11-5 15,-3-11 5-15,1-3 15 16,1-1 45-16,-5-20 47 16,6-8-54-16,-2-5-43 15,5-2 8-15,0 4-2 16,0 3-15-16,5 6 15 16,10 7-16-16,0 7 0 15,4 9 0-15,5 0-15 16,0 10 13-16,0 16-5 15,-5 6 4-15,-7 2-3 16,-7-2-9-16,-5-6-9 16,0-7 18-16,0-7 3 0,-5-10 3 15,-4-2 10 1,4-9 0-16,1-18 29 0,4-7-22 16,0-7-1-16,6-1 9 15,21 4-19-15,3 9 7 16,4 9-13-16,2 14 0 15,1 6-6-15,-2 9 2 16,-4 20 3-16,-6 8-1 16,-7 5-46-16,-12 3-116 15,-6-5-43-15,0-8-178 16,0-13-448-16</inkml:trace>
  <inkml:trace contextRef="#ctx0" brushRef="#br1" timeOffset="579179.5175">11659 10203 1125 0,'0'0'213'15,"27"-73"-143"-15,-6 44 97 16,7 10-58-16,2 6-109 16,7 12 0-16,-2 1-2 15,-4 13-14-15,-7 16 15 16,-14 10-19-16,-10 5-71 16,0-1 32-16,-20-4-2 15,-3-7 39-15,7-14 16 16,7-13 6-16,9-5 12 15,0-14 75-15,7-22-22 16,19-15-49-16,8-5-3 16,-3-2 17-16,-4 14-6 15,-8 13 19-15,-13 15 10 0,-4 12-6 16,-2 4-1-16,0 13-46 16,-15 22 6-16,-3 12-6 15,6 7 0-15,11-4-13 16,1-9-11-16,21-14-146 15,13-17-52-15,13-10-212 16,0-15-354-16</inkml:trace>
  <inkml:trace contextRef="#ctx0" brushRef="#br1" timeOffset="579387.9952">12269 10089 1459 0,'0'0'60'0,"0"0"59"0,0 0 5 16,0 0-118-16,0 0 7 15,0 0-16-15,121-29 3 16,-61 12-3-16,1-3-96 16,-6 0-48-16,-7 6 12 15,-14 3-175-15,-19 3-302 16</inkml:trace>
  <inkml:trace contextRef="#ctx0" brushRef="#br1" timeOffset="579588.1858">12444 9956 1140 0,'0'0'169'0,"0"0"-9"0,0 0 82 15,0 0-133 1,0 0-56-16,0 0-53 0,-16-39-7 16,33 64 0-16,1 13 7 15,-1 3-4-15,-1 6 4 16,-7 0-57-16,-3-6-159 15,0-11-160-15,7-11-637 16</inkml:trace>
  <inkml:trace contextRef="#ctx0" brushRef="#br1" timeOffset="579802.0639">12982 9794 1501 0,'0'0'323'0,"0"0"-321"15,0 0 56-15,0 0-20 16,-86 111-32-16,63-38 3 16,13 2-9-16,10-8-11 15,18-13-64-15,30-16-138 16,16-18 2-16,9-19 84 16,3-1 127-16,-15-23 17 15,-19-6-14-15,-14 0 8 16,-18 7 18-16,-8 7-10 15,-2 6-19-15,-12 6-80 16,-13 3-245-16,-8 0-525 16</inkml:trace>
  <inkml:trace contextRef="#ctx0" brushRef="#br1" timeOffset="604657.0991">13971 9956 1231 0,'0'0'131'0,"0"0"-121"16,0 0 55-16,0 0 76 15,0 0-53-15,0 0-34 16,0 0-46-16,-3-26 1 16,33 43-9-16,8 8 0 15,6 4 14-15,-2 7-11 0,4-1 3 16,-4 0-2 0,-3 0 1-16,-4-8-6 0,-9-1 1 15,-5-9 0-15,-8-8-5 16,-7-6-40-16,-5-3-45 15,-1-9-29-15,0-16-125 16,-6-6-212-16</inkml:trace>
  <inkml:trace contextRef="#ctx0" brushRef="#br1" timeOffset="604785.1836">14290 9906 1214 0,'0'0'102'15,"0"0"-23"-15,0 0 114 16,0 0-63-16,0 0-62 15,0 0-4-15,-71 26-60 16,35 36 4-16,-7 13-4 0,-6 8-2 16,-6 1 14-1,-4-1-14-15,5-8 1 0,8-10-2 16,13-16-1-16,14-18-1 16,12-12 1-16,7-14 0 15,0-5-7-15,0 0-6 16,0-20-36-16,0-4-75 15,0-3-279-15,-19 5-881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04:13.56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C00000"/>
    </inkml:brush>
  </inkml:definitions>
  <inkml:trace contextRef="#ctx0" brushRef="#br0">1433 674 985 0,'0'0'74'0,"0"0"7"16,0 0 45-16,0 0-5 15,0 0-56-15,0 0 9 16,0 0-6-16,-9-61-18 16,6 66-43-16,-9 26-7 15,-9 22-32-15,-12 21 13 16,-11 13 19-16,-6 2 12 0,1-6-10 16,3-3 0-1,7-13 0-15,5-11 1 16,7-14-5-16,5-16 2 15,11-10 0-15,4-11 3 0,5-5 0 16,1 0 12-16,-4-19 78 16,1-8 7 671,1-5-43-687,3 2-48 0,0 5-6 0,0 13 15 0,16 7-17 16,5 5-1-16,16 7-6 0,10 14-14 0,11 7 18 0,6 2-2 0,3-4 4 0,2-5-2 0,-5-11 2 0,-6-8-13 0,-10-2-19 15,-5-14 2-15,-9-14 30 0,-10-6 0 0,-10-4 4 0,-7 2 13 0,-7 4 0 0,0 8 29 0,0 10 8 0,0 5 1 0,0 9-13 0,0 0-42 0,0 0 0 0,0 21 0 0,0 6 0 16,2 12 0-16,11-1-6 0,4-4 7 0,2 0-2 0,0-10-5 0,1-7-82 0,2-14-3 0,-3-3-118 0,-7-28-64 0,-4-19-166 0</inkml:trace>
  <inkml:trace contextRef="#ctx0" brushRef="#br0" timeOffset="866.9759">1736 921 648 0,'0'0'607'16,"0"0"-571"-16,0 0 84 15,0 0 0-15,0 0-73 16,0 0-45-16,-30-15-2 16,30 15-6-16,0 0 0 15,2 0-1-15,1 0-25 0,2 0-17 16,1 0-20-16,-3 0 37 15,-1 0 11-15,-2 0 18 16,0-3 3-16,0-3 17 16,0-4 53-16,-8 0 16 15,-3-1-27-15,0 1 1 16,5 3 9-16,-1 6-34 16,2 1-21-16,1 0-14 15,1 15-17-15,3 11-22 16,0 2-104-16,9-5-81 15,13-4-221-15</inkml:trace>
  <inkml:trace contextRef="#ctx0" brushRef="#br0" timeOffset="2115.5794">1982 1052 1322 0,'0'0'25'0,"0"0"8"15,0 0-28-15,0 0 4 16,54 74-18-16,-40-46 17 16,-8-2-9-16,-6-5 1 15,0-9 0-15,0-6 2 16,0-6 2-16,-1 0 6 16,-14-1 20-16,0-15 119 15,-3-9-57-15,6-1-34 16,9-6 2-16,3-2-2 0,15 3-40 15,23 3-17-15,12 10-1 16,4 11-19-16,4 7 16 16,-13 16-2-16,-9 18-6 15,-12 10 5-15,-15 5-65 16,-9 3-35-16,0-4-21 16,-11-7-30-16,-1-13-47 15,5-9-36-15,7-9 119 16,0-10 98-16,0 0 23 15,16-9 22-15,5-7 55 16,-3-2 25-16,6 0 16 16,-2-2-45-16,5-2-14 15,-3-1-7-15,6-2-23 0,-5-2 12 16,-1-3 5-16,-3-1-10 16,-8 1 2-16,-7 3-2 15,-6 7 30-15,0 3 51 16,-7 9-31-16,-8 5-13 15,-9 3-41-15,-9 12-29 16,2 18-6-16,1 9-2 16,14 6 2-16,16 2-1 15,10-5-9-15,35-9 8 16,16-13-16-16,11-17-58 16,2-3 13-16,-7-17-6 15,-15-14 60-15,-16-6 9 0,-15-1 6 16,-9 1 31-16,-12 4 72 15,0 6-23-15,0 10 1 16,-15 7-26-16,-4 8-15 16,-2 2-27-16,-4 12-16 15,2 15-12-15,8 2 2 16,12-2-17-16,3-7 1 16,15-4-62-16,9-16 9 15,0 0-8-15,1-13 38 16,-6-9 49-16,-5 1 16 15,-6 7-7-15,-5 4 77 16,-2 7-4-16,-1 3-18 16,3 0-20-16,4 3-44 0,7 11-17 15,5 10 0 1,5 1 2-16,4-5-102 0,5-3-101 16,0-11-20-16,-2-6-15 15,-4 0-15-15,-13-6 164 16,-10-10 104-16,-4-1 56 15,0 3 230-15,0-1-30 16,0 7-43-16,-4-1-29 16,4 2-77-16,-2 3-46 15,2-1-22-15,-1-3-34 16,-1-1 13-16,2 1-18 16,0-3 0-16,0-1 0 0,3-1-1 15,16-4 0-15,10 0-2 16,10 0-18-16,4 3 20 15,3 4-21 1,-10 5-3-16,-8 5 16 0,-14 0-8 16,-7 0 17-16,-7 2-4 15,0 6-12-15,0 6 13 16,0 5 4-16,-7 4-1 16,5 4 4-16,2 1 0 15,9 0-4-15,27-7 0 16,19-6-2-16,9-6 0 15,2-9 4-15,-14 0 1 16,-18 0 3-16,-17-2 2 16,-10-2-8-16,-7-3 10 15,0 3 1-15,0 1 58 0,0 1-25 16,0 2-6-16,0 0-38 16,0 0 0-16,0 0-28 15,0 8-79-15,0-2-145 16,-10-3-38-16,7-1-361 15</inkml:trace>
  <inkml:trace contextRef="#ctx0" brushRef="#br0" timeOffset="2954.061">4536 1006 878 0,'0'0'147'0,"0"0"-122"16,0 0 146-16,0 0-59 15,0 0-27-15,0 0-38 16,-23-27-23-16,23 27-12 0,24-4-12 16,13 2-11-1,11 2 4-15,10-3 9 0,2 2-4 16,-8 1 1-16,-13-4 1 16,-14 4 1-16,-16 0-1 15,-7 0 0-15,-2 0 10 16,0 0 3-16,-5 0 57 15,-20 16-26-15,-14 13-43 16,-6 9-1-16,5 6-2 16,16-2 2-16,24-2 0 15,9-9-10-15,42-12 7 16,23-13-9-16,14-7-77 16,2-34-203-16,-20-11-185 15</inkml:trace>
  <inkml:trace contextRef="#ctx0" brushRef="#br0" timeOffset="3069.9885">4792 744 1177 0,'0'0'20'0,"0"0"-17"15,0 0-6-15,0 0-21 16,-28 97-73-16,74-65-369 16</inkml:trace>
  <inkml:trace contextRef="#ctx0" brushRef="#br0" timeOffset="3355.8108">5117 1046 1305 0,'0'0'28'0,"0"0"-5"16,0 0 12-16,0 0-30 0,0 0-3 16,0 0-1-1,15 42 1-15,-15-42-1 0,0 0-1 16,0-15 16-16,0-13 159 15,3-4-28-15,9 3-122 16,3 1 14-16,10 10-13 16,8 6-20-16,6 12 3 15,10 0-9-15,3 26-8 16,-4 12 7-16,-3 9 1 16,-11 4 0-16,-4 1 0 15,-9-7-47-15,-6-12-168 16,-5-16-97-16,-4-17-264 0</inkml:trace>
  <inkml:trace contextRef="#ctx0" brushRef="#br0" timeOffset="3518.7633">5605 887 1168 0,'0'0'132'16,"0"0"110"-16,0 0 7 16,0 0-152-16,0 0-69 15,0 0-28-15,7 51-34 16,14 9 34-16,2 4 5 15,-7 0-5-15,-5-8-170 16,-5-12-182-16,-6-18-417 16</inkml:trace>
  <inkml:trace contextRef="#ctx0" brushRef="#br0" timeOffset="4188.7636">5603 1069 1347 0,'0'0'35'0,"0"0"143"16,0 0-67-16,47-77-111 15,3 73-28-15,10 1-15 16,-2 3-101-16,-5 0-41 16,-10 0 19-16,-15-1-41 15,-10-13 122-15,-8-1 85 16,-8-3 99-16,-2-2 136 16,0 4-21-16,-18 4-25 15,-3 4-55-15,-6 8-47 0,-7 8-38 16,-2 22-43-16,5 11-2 15,14 11-8-15,17-2-5 16,20-3-1-16,29-8-9 16,15-19-57-16,0-14-75 15,-4-6-30-15,-14-16 14 16,-13-11 142-16,-16-3 25 16,-13-2 100-16,-4 5 72 15,0 2-39-15,0 4 36 16,-3 6-92-16,-3 6-14 15,3 2-36-15,3 2-21 16,0 1-2-16,0-1-4 16,12-3-10-16,10-1 1 15,7-4-22-15,-1 2-5 16,-4 1 3-16,-9 4-12 0,-5 4 28 16,-4 2 14-1,-6 4-2-15,0 20-1 0,2 8-35 16,2 6 41-16,8 2 4 15,9-5 0-15,16-8-8 16,11-10-22-16,10-10-116 16,-1-7 140-16,-14-13-8 15,-13-17-1-15,-9-11 11 16,-12 1 7-16,-5-1 70 16,-4 6 56-16,0 13-17 15,0 8-37-15,-1 11-12 16,-4 3-15-16,1 22-52 0,1 21 0 15,1 16-27-15,2 8 22 16,5 5 0-16,20-6 5 16,3-3-89-16,7-13 21 15,-1-13-39-15,-9-23-121 16,-11-14-113-16,-11-14-476 16</inkml:trace>
  <inkml:trace contextRef="#ctx0" brushRef="#br0" timeOffset="4397.8082">6563 914 1160 0,'0'0'175'16,"0"0"-40"-16,0 0 51 15,0 0-138-15,138-66-48 0,-63 81-17 16,-9 14 3-16,-17 5-50 16,-27 7-16-16,-22 2-62 15,-28-2-3-15,-23-7 77 16,-4-4 0-16,7-11-8 15,20-12-38-15,13-7 7 16,15 0-25-16,19-22-122 16</inkml:trace>
  <inkml:trace contextRef="#ctx0" brushRef="#br0" timeOffset="4788.5652">6903 995 28 0,'0'0'802'16,"0"0"-598"-16,0 0 78 15,0 0-57-15,0 0-169 0,0 0-56 16,16 73 0-16,-16-36-1 15,6-7 4-15,16-8-6 16,7-14-2-16,-1-8-136 16,-1-10-4-16,-9-19 73 15,-12-5 72-15,-6-2 28 16,0 3 129-16,-18 2 1 16,-3 8-45-16,-3 4-21 15,9 9-56-15,6 8-28 16,5 2-8-16,4 2-4 15,15 11-38-15,19-1-18 16,26-8-92-16,10-4-36 16,3-10 0-16,-21-14 150 15,-22-5 38-15,-21 0 27 16,-9 1 151-16,-2 6 63 0,-9 6-44 16,0 10-79-16,5 6-13 15,-3 3-77-15,-3 25-28 16,0 13-3-16,2 15 0 15,10 3-6-15,0 3 6 16,24-4 2-16,10-10-31 16,12-11-127-16,14-16-192 15,2-18-253-15</inkml:trace>
  <inkml:trace contextRef="#ctx0" brushRef="#br0" timeOffset="5231.7902">7650 943 1528 0,'0'0'83'15,"0"0"153"-15,-88-40-104 16,52 40-83-16,-6 25-49 16,1 14-1-16,14 7-12 15,22 5 2-15,13-3 9 16,33-9-80-16,13-13-33 16,3-19-74-16,-8-7-4 15,-13-21 14-15,-12-13 179 16,-14-5 12-16,-7-3 192 15,-3 7-42-15,0 10 22 16,-3 10-71-16,-1 11-26 16,2 4-45-16,2 9-42 15,0 18 0-15,0 8 0 0,21 4-12 16,16-11-11-16,11-11-97 16,6-15-64-16,-2-5-29 15,-13-24 36-15,-9-13 177 16,-14-7 12-16,-13-4 125 15,-3-1 52-15,0 9-11 16,-15 8-86-16,-1 12 2 16,8 13-67-16,2 8-27 15,-1 2 0-15,4 22 0 16,3 18 0-16,0 15 0 16,3 5 0-16,21 4 0 15,1-8-119-15,-1-8-97 0,-9-16-116 16,-5-15-115-16</inkml:trace>
  <inkml:trace contextRef="#ctx0" brushRef="#br0" timeOffset="5463.6908">7957 1039 1192 0,'0'0'104'16,"0"0"104"-16,0 0-68 16,0 0-59-16,45-80-80 15,6 74-1-15,10 3-10 16,-4 1-22-16,-10-1-45 15,-16 1-3-15,-20 1 45 16,-6 1 33-16,-5 0 4 16,0 0 11-16,-5 13 21 15,-4 8-29-15,1 9-3 16,4 1 14-16,4-2-15 0,6-2-2 16,14-15-2-16,5-8-179 15,6-4-402-15</inkml:trace>
  <inkml:trace contextRef="#ctx0" brushRef="#br0" timeOffset="5606.6002">8315 771 1268 0,'0'0'33'0,"0"0"76"16,0 0 18-16,0 0-127 16,0 0-9-16,0 0-20 0,-40 98-115 15,68-68-91 1,1-6-93-16,-10-7-117 0</inkml:trace>
  <inkml:trace contextRef="#ctx0" brushRef="#br0" timeOffset="5802.4796">8367 981 478 0,'0'0'217'0,"0"0"16"16,0 0-23-16,3 75-69 15,12-58-68-15,6-8-50 16,7-9 14-16,4 0-14 16,4-23 11-16,-2-6 38 15,-10-6-15-15,-11-5 23 16,-13 6 37-16,0 7-47 15,-18 8-11-15,-12 19-59 16,-4 0 2-16,1 31-4 16,11 13-29-16,16 1-78 15,6-5-117-15,30-9-89 0,22-12-235 16</inkml:trace>
  <inkml:trace contextRef="#ctx0" brushRef="#br0" timeOffset="6012.3488">8757 1008 687 0,'0'0'548'15,"0"0"-357"-15,0 0 19 16,0 0-61-16,-6-80-86 16,6 71-14-16,0-4-34 15,8 6-9-15,12 2-12 16,4 5 6-16,6 7-16 16,1 18 11-16,-3 11-16 15,-8 3 8-15,-5 2-15 0,1 2-37 16,1 1 1-1,9-13-39-15,7-14 59 0,-3-17-297 16,-2-9-176-16</inkml:trace>
  <inkml:trace contextRef="#ctx0" brushRef="#br0" timeOffset="6993.7632">1065 2043 1214 0,'0'0'72'0,"0"0"-69"15,0 0 1-15,0 0 5 0,0 0 21 16,111 0-30-1,0 0 29-15,59-17 39 0,67-9-8 16,75-6 12-16,64 0-14 16,71 4-26-16,56 4-5 15,47 12-15-15,38 9 21 16,24 3-16-16,6 9-2 16,-15 8 2-16,-33-2-14 15,-47-8 5-15,-69-7-16 16,-77 0 7-16,-85-12 0 15,-80-12-9-15,-68-7-77 16,-55 0 79-16,-34 3 8 16,-22 6 26-16,-17 11 84 15,-8 6-43-15,-7 4-11 16,-1 1-8-16,0 0-33 0,0 0-15 16,0 11-19-16,0 6-20 15,3 0-4-15,-1-4-57 16,-2-9-93-16,0-4-70 15,-3-8-186-15</inkml:trace>
  <inkml:trace contextRef="#ctx0" brushRef="#br0" timeOffset="7376.5263">9319 817 1335 0,'0'0'344'15,"0"0"-333"-15,0 0 58 16,0 0 9-16,0 0-78 15,0 0-17-15,-3 66 12 16,33-39 5-16,4-9 0 16,-1-12-7-16,-2-6-10 15,-13-8-13-15,-9-18 30 0,-9-7 19 16,0 2-3 0,-12 5-5-16,-12 10-2 0,-4 13-8 15,1 7-2-15,-3 34-22 16,11 16-121-16,13 14-64 15,6 0-121-15,12-1-317 16</inkml:trace>
  <inkml:trace contextRef="#ctx0" brushRef="#br0" timeOffset="7565.4081">9538 1414 901 0,'0'0'334'0,"0"0"-278"0,0 0 63 16,0 0-19-1,0 0-66-15,94-48-27 0,-82 35 1 16,-9-3-6-16,-3 2 6 16,-10 1 7-16,-14 1-2 15,-8 5-13-15,1 1-63 16,13 1-119-16,15-1-241 16</inkml:trace>
  <inkml:trace contextRef="#ctx0" brushRef="#br0" timeOffset="7777.282">9799 1189 1603 0,'0'0'107'0,"0"0"78"0,0 0-88 16,115-29-80-16,-37 24-17 16,11 3-3-16,1 0-5 15,-17-5-54-15,-13 4-26 16,-23-1-89-16,-22 1-6 15,-11 3-10-15,-4 0 37 16,-10 0 78-16,-14 0-133 16,-7 0-265-16</inkml:trace>
  <inkml:trace contextRef="#ctx0" brushRef="#br1" timeOffset="13565.0526">13613 1102 1334 0,'0'0'33'0,"0"0"-29"15,0 0 49-15,0 0 28 16,0 0-32-16,0 0-3 15,0 0-22-15,20-21-8 16,-19 21 5-16,-1 0-14 16,0 0-7-16,0 18-8 15,-7 10 8-15,-14 10 14 0,-6 5 3 16,-6 1 14-16,-4 0 13 16,-1-1-24-16,-3-1 4 15,5-1 3-15,2-1-7 16,-1-2 11-16,7-6-17 15,4-8 6-15,11-7 4 16,4-9-16-16,3-3-2 16,6-1-4-16,0-4-1 15,0 0 8-15,0 0-8 16,0 0-2-16,6 0 1 16,13 0-6-16,14 0 6 15,19 0 2-15,14 0-1 16,8 0 8-16,4-3-9 0,1-3 1 15,-9-1 1-15,-10 0-2 16,-13-1-1-16,-15 2 1 16,-16 4-63-16,-11-7-25 15,-5 1-81-15,-8-6-75 16,-22-4-197-16,-5 3-171 16</inkml:trace>
  <inkml:trace contextRef="#ctx0" brushRef="#br1" timeOffset="13889.8544">13694 1288 1045 0,'0'0'113'16,"0"0"9"-16,-5-77 85 0,5 62-32 15,0 7-45 1,0 0-51-16,0 5-16 0,0 3-17 16,0 0-34-16,0 0-11 15,0 0-2-15,0 15-23 16,0 7 22-16,2 10-4 15,5 6 11-15,5 5-5 16,3-1 0-16,0 1 0 16,2 0-2-16,-3-6 5 15,0-1-2-15,-4-9-1 16,-2-9 2-16,-4-7-5 16,-2-5 2-16,-2-5 1 15,0-1 9-15,0 0-4 0,0 0 8 16,0-2-13-16,0-10-52 15,0-1-113 1,0-4-169-16,0-4-206 0</inkml:trace>
  <inkml:trace contextRef="#ctx0" brushRef="#br1" timeOffset="14373.5745">14061 1246 1384 0,'0'0'21'15,"0"0"-14"-15,0 0 102 0,0 0-60 16,0 0-49-16,0 0-5 16,58-64 5-16,-30 64-9 15,4 0 7-15,-4 12 1 16,-3 12-10-16,-7 8 9 15,-9 9-3-15,-8 7 5 16,-1 1 6-16,-4-1-6 16,-12-7 0-16,4-12 0 15,3-12 5-15,8-14 0 16,1-3 1-16,0-12 45 16,0-15 88-16,10-9-95 15,3-9-43-15,6-2-1 0,0-2 5 16,-5 6-1-16,-3 5 1 15,-8 11 27-15,-3 12 14 16,0 8-6-16,0 7 2 16,0 0-38-16,0 2-4 15,-3 25-20-15,-2 11 2 16,4 13 18-16,1 6 0 16,1-1 3-16,28 0-3 15,4-5 0-15,9-12-12 16,7-15-28-16,4-18-63 15,5-6-108-15,2-23-159 16</inkml:trace>
  <inkml:trace contextRef="#ctx0" brushRef="#br1" timeOffset="14569.4538">14933 1320 1575 0,'0'0'70'16,"0"0"21"-16,0 0 7 16,94-60-95-16,-34 50-6 15,13 3 2-15,6 4-15 16,-6 3-195-16,-11 0-132 16,-26 10-426-16</inkml:trace>
  <inkml:trace contextRef="#ctx0" brushRef="#br1" timeOffset="14819.2985">15170 1489 1330 0,'0'0'141'0,"0"0"31"16,0 0 25-16,0 0-144 15,0 0-53-15,0 0 8 16,81 20-5-16,-3-20 8 16,6 0-11-16,-6 0 7 15,-9 0-5-15,-24 0-2 16,-19-3 0-16,-14 3 12 15,-12 0 5-15,0 0 77 16,0 0-94-16,0 0 0 16,0 0 0-16,0 0 0 15,0 0 0-15,0 0 0 0,0-4-57 16,0-6-165-16,-10-7-407 16</inkml:trace>
  <inkml:trace contextRef="#ctx0" brushRef="#br1" timeOffset="25982.1073">22224 1821 894 0,'0'0'256'16,"0"0"-195"-16,0 0-22 15,0 0 76-15,0 0-11 16,0 0-50-16,0 0-12 16,-30-39-30-16,30 39-10 15,0 0-2-15,0 15-14 16,0 15 13-16,2 12-1 0,4 11 4 16,0 3 3-16,-2 3-2 15,-2-1 0-15,-1-2 9 16,-1-8-7-16,0-5-3 15,0-8-2-15,0-10 2 16,0-10 0-16,0-6-2 16,0-7 0-16,0-2 5 15,0 0 1-15,0 0-1 16,0 0 1-16,2 0-5 16,-1 0 17-16,-1 0-18 15,2 0-1-15,-2-6-67 16,3-6-155-16,-2-2-280 15</inkml:trace>
  <inkml:trace contextRef="#ctx0" brushRef="#br1" timeOffset="27566.1356">22218 2092 677 0,'0'0'174'0,"0"0"-163"16,0 0-7-16,0 0 75 15,0 0 10-15,0 0-57 0,-21-10-28 16,21 10-2-1,0 0-2-15,0 0 4 0,0-1 4 16,2 1 11-16,5 0-13 16,-1 0 15-16,5 0-2 15,3 0-7-15,5-1 19 16,10-2-14-16,9 0-4 16,9-3 1 30,10 1-13-46,6-2 6 0,4 2-7 0,3 0 0 0,4-1 2 0,-2 3-1 0,-1 0-1 16,-3-2 1-16,-3 2 6 16,-2-1-11-16,3 2 4 15,-1-1 0-15,4 0 3 16,-5-1-3-16,-1 0 0 0,1 0-7 16,2-1 10-16,4 0-3 15,4 2 0-15,-1 1 2 16,3-1-7-16,-3 2 5 15,-1-1 0-15,-5 2 3 16,-3 0 0-16,-6 0-6 16,-1 0 3-16,-1 4 0 15,5 3 1-15,7-2-1 16,8-1 0-16,5 0-1 16,0-4 4-16,2 2-4 15,-3 3 1-15,1-3-2 16,-4 3-2-16,-1 1 5 0,-4-5-1 15,-5 4 3 1,-2-2 0-16,-1-3-6 0,2 2 1 16,-1-2 2-16,-1 0 3 15,-2 0-3-15,1 0 0 16,4 0 2-16,-1 0 1 16,-2 0-4-16,2 0 1 15,-7-2 0-15,5-1-5 16,1-1 5-16,2 2 0 15,0 0 5-15,0 1-2 16,0 1-1-16,0 0-2 16,2 0 2-16,1 0 0 15,1 0 0-15,-2 0-2 0,-3 0 3 16,0 3 2 0,2 1-10-16,-1-2 5 0,-1 3 0 15,-4-1 2-15,-5-2-1 16,-2-1-1-16,2-1 0 15,2 0 6-15,7 0-6 16,1 0 3-16,7 0-2 16,-2 0 14-16,0 0-14 15,-3 0 0-15,-2 0 4 16,-6 1-3-16,-3 1-3 16,-2-2 1-16,-6 0 0 15,1 0 5-15,1 0-5 0,3 0 0 16,5 0 1-1,1 0 3-15,-1 0-8 16,-1 0 4-16,0 0 0 0,-4 0 6 16,-2 0-4-16,-2 0 4 15,-2 0-5-15,3 0 2 16,-2 0-3-16,1 0 0 16,1 0 1-16,-1 0-1 15,-1 0 0-15,2 0 0 16,-5 0 5-16,-3 0-1 15,-3 0 9-15,-4 0 8 16,1 0-8-16,-2 0 4 16,2 0-10-16,-1-2 0 15,6 2 3-15,-1-2-7 16,0 2 4-16,4-2-7 0,-7 1 2 16,0 1 4-1,-4-2-6-15,-5 2 2 0,1 0 1 16,-2 0-2-16,4 0-2 15,1 0 0-15,-1 0 1 16,0 0 3-16,-7 0-3 16,-2 0 0-16,-4 0 0 15,-1 0 3-15,-2 0-5 16,-2 0 2-16,-2 0 0 16,0 0-1-16,-4 0 4 15,-1 0-3-15,-1 0 1 16,-1 0 3-16,2 0-4 0,-1 0 3 15,3 0-3 1,1 0 6-16,-3 0-5 0,2 0-1 16,-3 0 1-16,-4 0 0 15,-1 0-2-15,-1 0-63 16,-1 0-189-16,-3-6-217 16</inkml:trace>
  <inkml:trace contextRef="#ctx0" brushRef="#br1" timeOffset="27879.9355">29828 1913 1176 0,'0'0'248'0,"0"0"-233"16,0 0 176 0,0 0-54-16,0 0-82 15,0 0-17-15,0 0-37 0,-33-36-1 16,33 36-12-16,0 0-10 15,8 12 7-15,16 5 14 16,10 2 1-16,8-2 4 16,5 0 0-16,0-5-4 15,-6 0 0-15,-6-5 1 16,-8 1-1-16,-9-3 0 16,-7 1 0-16,-6 4-1 15,-5 7-7-15,-2 10 8 0,-23 12 0 16,-19 8 1-1,-19 2-2-15,-15-3-7 0,-1-16-393 16</inkml:trace>
  <inkml:trace contextRef="#ctx0" brushRef="#br1" timeOffset="28899.4209">29970 1923 467 0,'0'0'25'0,"0"0"43"16,0 0 34-16,0 0 21 15,0 0-9-15,0 0 16 0,45-42-27 16,-44 41-23 0,-1-4 36-16,0-3-4 0,0 3-32 15,0-2-19-15,0-3 20 16,0 3-13-16,-1-5-1 15,-1-1-37-15,1 2 4 16,-2 0-18-16,-3 2-1 16,4 2 23-16,1 4-35 15,1 2 20-15,0 1-9 16,0 0-8-16,0 0-12 16,0 0 2-16,0 2-16 15,0 22 11-15,9 17-2 0,1 10 11 16,4 10 0-1,-3 1 4-15,0-2-9 0,-2-6 5 16,-5-3 0-16,1-10 2 16,-4-7-2-16,-1-12 0 15,0-11 0-15,0-5 0 16,0-6 0-16,0 0 0 16,0 0 5-16,0 0 19 15,0-22-13-15,0-12 5 16,0-16-16-16,0-4 1 15,-6-9-4-15,-7-4 3 16,2-1 0-16,-3 4 5 16,0 8 3-16,1 12-8 15,2 18 11-15,4 10 6 16,4 11 8-16,1 5-25 0,2 8 0 16,0 31-24-1,0 25 0-15,0 19 24 0,9 6 0 16,8-2-2-16,4-5-6 15,-5-12-20-15,-1-12-65 16,-7-12-102-16,-3-25-165 16,-5-18-953-16</inkml:trace>
  <inkml:trace contextRef="#ctx0" brushRef="#br1" timeOffset="32480.3763">22379 2738 1410 0,'0'0'40'15,"0"0"-31"-15,0 0 109 16,0 0-9-16,0 0-92 16,0 0-17-16,0 0-6 15,-77 89 6-15,77-45 0 16,0-4-7-16,28-12 2 15,15-14-8-15,9-14 2 16,5-5-6-16,-9-29 17 16,-9-9 2-16,-17-6 44 15,-17 4 32-15,-5 3-9 0,-14 4-12 16,-17 14-28 0,-10 6-28-16,-8 16-1 0,2 6-36 15,5 27-108-15,14 13-122 16,18 1-304-16</inkml:trace>
  <inkml:trace contextRef="#ctx0" brushRef="#br1" timeOffset="33530.9469">24702 1961 1007 0,'0'0'100'0,"0"0"-67"16,0 0 156-16,0 0-60 15,0 0-67-15,0 0 12 16,0 0 3-16,-17-72-17 0,17 72-14 15,0 0-34 1,0 0-5-16,0 6-7 0,0 12-7 16,0 8 0-16,2 6 12 15,4-2-5-15,3-2 0 16,-2-4 5-16,1-4 1 16,-2-4-6-16,-2-7 0 15,-3-1 7-15,-1-3-2 16,0 0-2-16,0 0-3 15,0 5 2-15,0 2-5 16,0 5 3-16,-5 8-172 16,-4 3-67-16,-6 3-289 15</inkml:trace>
  <inkml:trace contextRef="#ctx0" brushRef="#br1" timeOffset="33800.8733">24736 2651 1255 0,'0'0'376'16,"0"0"-367"-16,0 0 16 16,0 0 41-16,0 0-58 15,0 0-8-15,17 6-3 16,-16 22-6-16,3 5 18 15,-1-5-4-15,2-2-5 0,-1 0 0 16,2-11 0-16,0-1 0 16,2-6-6-16,-2-8-149 15,0 0-99-15,-5-3-268 16</inkml:trace>
  <inkml:trace contextRef="#ctx0" brushRef="#br1" timeOffset="34392.5516">26248 2026 1313 0,'0'0'105'0,"0"0"-92"16,0 0 140-16,0 0-54 16,0 0-90-16,0 0-9 0,-7-19 0 15,7 19-8 1,0 0 7-16,0 0-16 0,0 2 12 16,3 8 1-16,0 5 4 15,1 5 3-15,-1 6-3 16,2 6 0-16,3 4 5 15,3 4-5-15,-2 6-2 16,-1-7-175-16,-8-4-293 16</inkml:trace>
  <inkml:trace contextRef="#ctx0" brushRef="#br1" timeOffset="34797.5513">26293 2610 1484 0,'0'0'0'16,"0"0"0"-16,0 0-5 16,99-17 8-16,-38 16-6 15,-4 1 3-15,-13 0-19 16,-16 5 9-16,-17 10-6 15,-11 4-2-15,-3 8 18 16,-22 4 9-16,-7-2 76 16,-2 3-29-16,6-5-7 15,2-2-10-15,13-4-32 0,8-5-2 16,5 0-5 0,14-5-13-16,17-4 9 0,8-7 4 15,3 0 0-15,-5 0-4 16,-9-5-2-16,-5-4 6 15,-8 6-1-15,-5 2 2 16,2 1-8-16,-3 0-13 16,0 0-48-16,0 0-64 15,-2 1-159-15,2-1-485 16</inkml:trace>
  <inkml:trace contextRef="#ctx0" brushRef="#br1" timeOffset="35217.6262">27939 1928 1326 0,'0'0'61'0,"0"0"9"15,0 0 121-15,0 0-88 0,0 0-61 16,0 0-7-16,10-15-18 15,-10 15 9-15,0 0-17 16,0 0-4-16,0 5-5 16,3 19-17-16,3 10 17 15,1 10 0-15,5 3 0 16,2 1 1-16,-1 0-1 16,-1-3 0-16,-3-1-113 15,-3-8-182-15,-6-14-449 16</inkml:trace>
  <inkml:trace contextRef="#ctx0" brushRef="#br1" timeOffset="35615.647">28004 2539 1414 0,'0'0'41'0,"0"0"-39"15,0 0 10-15,112-11-6 16,-72 10-3-16,-6 1 0 16,-7 0-5-16,-10 8 2 15,-11 5-10-15,-6 6 10 16,-3-1 0-16,-21 4 6 0,3-2 29 16,-1-4-21-16,5-5 1 15,16-2-11 1,1-5 0-16,0-1-2 0,18 4-1 15,2-2 7-15,16 7-3 16,-6 4-5-16,-5-2-3 16,-2 6-5-16,-11 0-10 15,-6 0 14-15,-6 4-6 16,-11-2 10-16,-19-6-1 16,-11 0 6-16,-6-5 5 15,3-7-4-15,3-4-3 16,13 0-6-16,13-4-193 15,12-10-423-15</inkml:trace>
  <inkml:trace contextRef="#ctx0" brushRef="#br1" timeOffset="36664.6423">29894 2630 1231 0,'0'0'105'16,"0"0"-104"-16,0 0 129 15,0 0-50-15,0 0-69 16,0 0-4-16,0 0-7 15,13-32-14-15,-13 51 14 16,-1 10 6-16,-19 7 3 16,-8 3 17-16,-7 3 8 0,-4 1 6 15,1-10-3 1,5-6-1-16,8-10 2 0,7-11-12 16,14-3-5-16,4-1-18 15,0-1-2-15,30 2-1 16,23 1 0-16,22 2 1 15,16-2 7-15,0 1-8 16,-12 0-2-16,-21-1-101 16,-22-1-88-16,-21-3-145 15,-15 0-248-15</inkml:trace>
  <inkml:trace contextRef="#ctx0" brushRef="#br1" timeOffset="36844.736">29950 2820 1033 0,'0'0'398'0,"0"0"-267"15,0 0 124-15,0 0-133 16,0 0-52-16,0 0-70 16,-8-24-4-16,22 61-8 15,7 19 12-15,2 11 10 16,4 2-10-16,-2 0 0 16,0-8-6-16,-2-11-156 15,-7-11-155-15,-13-20-436 16</inkml:trace>
  <inkml:trace contextRef="#ctx0" brushRef="#br1" timeOffset="42976.0536">21738 4187 1236 0,'0'0'85'0,"0"0"-65"16,0 0 156-16,0 0-65 16,0 0-22-16,0 0-41 15,0 0-31-15,-24-14 6 16,24 14-16-16,0 0-2 16,0 0-5-16,0 12-2 15,0 10 2-15,0 9 11 0,0 8-4 16,0 2 34-1,3 0-19-15,-1 0-4 0,0-4 8 16,3 1-20-16,-2-2 7 16,1-5-13-16,4-3 3 15,-2-9-1-15,3-4-2 16,-2-6 0-16,-4-9-4 16,3 0-33-16,6-12-90 15,5-16-103-15,6-9-138 16,3-4-107-16</inkml:trace>
  <inkml:trace contextRef="#ctx0" brushRef="#br1" timeOffset="43269.8736">21977 4270 1152 0,'0'0'122'0,"0"0"54"0,0 0 13 16,0 0-59 0,0 0-78-16,0 0-36 0,0-36-16 15,0 57-17-15,0 13 16 16,1 7 1-16,11-1 0 15,6-5-1-15,7-6 1 16,3-12 0-16,-1-7-2 16,0-10 0-16,-6 0 2 15,-5-18 1-15,-2-4 7 16,-6-7 13-16,-6 0 13 16,-2 2 14-16,0 0-12 15,-8 9-27-15,-6 4 14 16,1 5-22-16,2 7-1 15,2 2-4-15,-1 0-77 16,2 18-80-16,8 4-111 0,0-3-294 16</inkml:trace>
  <inkml:trace contextRef="#ctx0" brushRef="#br1" timeOffset="43442.7631">22475 4279 1644 0,'0'0'100'16,"0"0"-94"-16,0 0 84 16,0 0-64-16,0 0-26 0,0 0-15 15,104-24-70-15,-56 24-164 16,-5 0-100-16,-10 0-288 16</inkml:trace>
  <inkml:trace contextRef="#ctx0" brushRef="#br1" timeOffset="43616.6363">22746 4163 1435 0,'0'0'81'16,"0"0"103"-16,0 0-10 16,0 0-127-16,0 0-36 15,0 0-11-15,-6-9-22 16,14 42 21-16,5 6 1 16,2 5 0-16,1-1-3 15,-3-6 1-15,0-4-145 16,-4-9-93-16,-3-14-147 15,-5-10-369-15</inkml:trace>
  <inkml:trace contextRef="#ctx0" brushRef="#br1" timeOffset="43803.5193">22830 4192 1171 0,'0'0'144'16,"-14"-83"-20"-16,14 52 51 16,0 5-58-16,6 9-71 15,11 7-36-15,5 10-10 16,3 0-20-16,-2 12 8 15,-7 13 4-15,-8 1-19 16,-8 7-42-16,-2 2 9 0,-20-2-30 16,-11-1-59-16,-4-10-91 15,6-7-117-15,11-10-336 16</inkml:trace>
  <inkml:trace contextRef="#ctx0" brushRef="#br1" timeOffset="44253.8544">23067 4117 703 0,'0'0'782'0,"0"0"-711"16,0 0 139-16,0 0-122 15,0 0-64-15,0 0-24 16,0-17-23-16,0 29 13 16,0 5 3-16,0 0 6 15,6-3-72-15,9-3-42 16,3-8 39-16,4-3 32 15,-3 0 36-15,-1-16 8 0,-3 1 2 16,-7-2 22-16,-5 3 50 16,-3 2 2-16,0 3-4 15,-3 2-36-15,-5 5-12 16,-1 2 0-16,-4 0-24 16,-5 10-16-16,1 10 9 15,0 6-5-15,8 4 12 16,4-1-8-16,5-2-9 15,0-5-21-15,23-8-39 16,12-11-11-16,6-3 42 16,1-3 2-16,-5-19 33 0,-8-3 10 15,-13-3 1-15,-7-3 26 16,-9 3 46 0,0 0 15-16,-8 4-20 0,-14 4-57 15,-1 5-10-15,-2 10-9 16,3 5-101-16,9 3-24 15,12 15-142-15,1 3-211 16</inkml:trace>
  <inkml:trace contextRef="#ctx0" brushRef="#br1" timeOffset="44447.7336">23438 4042 461 0,'0'0'1059'0,"0"0"-1029"15,0 0 152-15,0 0-84 0,0 0-98 16,0 0-3-16,3 15-11 16,9 24 13-16,2 3 1 15,-4 0-8-15,3-7-94 16,0-9-145-16,-3-14-105 16,-4-12-414-16</inkml:trace>
  <inkml:trace contextRef="#ctx0" brushRef="#br1" timeOffset="44581.6508">23490 3835 742 0,'0'0'589'0,"0"0"-585"0,0 0-8 16,0 0-14-16,0 0-57 16,0 0-116-16,23 99-236 15</inkml:trace>
  <inkml:trace contextRef="#ctx0" brushRef="#br1" timeOffset="44955.8926">23619 4110 788 0,'0'0'274'0,"0"0"-175"15,0 0 71-15,0 0-89 16,0 0-29-16,0 0 22 16,-6-3 29-16,13-17 20 15,8-8-104-15,0-1 3 16,3 5-1-16,-6 10 3 0,-1 6 12 15,-1 8-30-15,0 0-6 16,7 15-12-16,1 14 12 16,1 5-1-16,2 2 1 15,-5-8-9-15,0-8-73 16,3-8-30-16,0-12 21 16,2-4 25-16,-2-24 63 15,1-14 3-15,-4-10 59 16,-3 1 73-16,-4 4 4 15,-6 9-66-15,-3 11 21 16,0 10-48-16,0 14-43 16,0 3 0-16,0 6 0 0,0 25 0 15,7 14 0-15,1 16 0 16,0 4-41 0,7-4-184-16,-2-9-192 0,4-15-225 15</inkml:trace>
  <inkml:trace contextRef="#ctx0" brushRef="#br1" timeOffset="45279.6928">24084 4087 1398 0,'0'0'229'0,"0"0"-162"15,-31-74 109-15,31 61-129 16,0 4-45-16,19 2-2 16,19-1-29-16,11 2-54 15,4-3-70-15,-8-2 16 0,-10-1 72 16,-18-2 65-1,-9-1 5-15,-8 1 137 0,0 2 30 16,0 4-41-16,-6 5-46 16,3 3-39-16,1 0-46 15,2 17-9-15,0 17-10 16,3 5 14-16,17 7-9 16,4-7-28-16,-5-5-17 15,-7-8 42-15,-12-7 15 16,0-4-4-16,-9-2 6 15,-18-1 3-15,-4-4 0 16,-7-4-6-16,1-4-69 0,0 0-204 16,4-15-244-16</inkml:trace>
  <inkml:trace contextRef="#ctx0" brushRef="#br1" timeOffset="48618.0975">16628 926 780 0,'0'0'613'0,"0"0"-610"16,0 0 20-16,0 0 74 15,0 0-43-15,0 0-25 16,0 0-29-16,0 0-1 16,-35-25-7-16,27 38 4 15,0 6 4-15,2 1 1 16,4 5-1-16,2 2 0 16,5-2 5-16,20-1-5 15,5-2 0-15,4 1 8 16,5-3-8-16,-3-1 0 0,-3 0 0 15,-9-1 3-15,-8-2-2 16,-10-2-1-16,-6 0 0 16,0-3 0-16,0 0 0 15,-10 0 3-15,-11 0 6 16,-3-2 12-16,-3 0-20 16,-1-1 3-16,-2-8-4 15,-1 0-10-15,-4 0-74 16,3-9-102-16,5-12-93 15,6-12-156-15</inkml:trace>
  <inkml:trace contextRef="#ctx0" brushRef="#br1" timeOffset="48918.9165">16571 913 460 0,'0'0'865'0,"0"0"-842"16,0 0 135-16,0 0-27 15,0 0-110-15,0 0-21 16,-16-24-14-16,32 22-6 16,15-2 19-16,11-2 2 15,12-5-1-15,1 1 5 16,2 2-2-16,-9-4-3 16,-12 4 0-16,-14 1 5 15,-12 1-4-15,-9 5 7 16,-1 1 20-16,0 0 40 15,0 0-54-15,0 0-8 0,0 0-6 16,0 0-49-16,0 0-66 16,0 5-62-16,-3 12-30 15,-7 5-221-15</inkml:trace>
  <inkml:trace contextRef="#ctx0" brushRef="#br1" timeOffset="49343.6472">16282 1514 1117 0,'0'0'65'15,"0"0"-21"-15,0 0 92 16,0 0-51-16,0 0-60 16,0 0-13-16,7 4 1 15,24-4-10-15,20 0 24 16,22 0 16-16,15 0-21 16,15-4 0-16,12-1-12 15,4 2-4-15,1-3-3 16,-8 3-2-16,-13-5-2 0,-18 4 1 15,-18 0-1-15,-20 0 0 16,-18 2 1-16,-14-1 0 16,-7 1 16-16,-4 0 44 15,0 2 3-15,0-1-42 16,0-1-15-16,0 2-6 16,-1 0-5-16,-14 2-149 15,-12 12-63-15,-15-1-280 16</inkml:trace>
  <inkml:trace contextRef="#ctx0" brushRef="#br1" timeOffset="49638.4752">16622 1688 1376 0,'0'0'139'0,"0"0"-128"15,0 0 161-15,0 0-103 16,0 0-49-16,0 0-4 16,-8-11-12-16,10 27-4 15,7 8 23-15,-2 5-15 16,2 8 21-16,1 3-21 16,-2 1 3-16,0-2-1 15,-2 0-5-15,1-8-7 0,0-7 2 16,-1-7-8-16,0-11-64 15,3-6-173-15,2-6-190 16,-2-21-690-16</inkml:trace>
  <inkml:trace contextRef="#ctx0" brushRef="#br1" timeOffset="49914.1632">16869 1713 1489 0,'0'0'77'16,"0"0"34"-16,0 0 12 15,0 0-123-15,0 0-5 16,-28 89-3-16,28-44 9 0,0-4-2 16,7-7-4-16,17-9-8 15,11-13-47 1,2-12-10-16,0-3 67 0,-3-26 3 16,-9-7 12-16,-8-5 84 15,-9-1 4-15,-8 2-28 16,0 6 14-16,-8 9-41 15,-8 9-45-15,2 8 0 16,-2 8 0-16,-3 8-71 16,-7 26-85-16,-7 11-121 15,-1 7-177-15</inkml:trace>
  <inkml:trace contextRef="#ctx0" brushRef="#br1" timeOffset="50451.8303">17861 1467 1714 0,'0'0'77'0,"0"0"-75"15,0 0 108-15,0 0-78 16,0 0-32-16,0 0 0 16,6-29-12-16,33 25 11 15,16 1-5-15,11-4-77 16,1-3-122-16,-12 10-162 16,-22 0-529-16</inkml:trace>
  <inkml:trace contextRef="#ctx0" brushRef="#br1" timeOffset="50658.0574">17927 1755 1121 0,'0'0'386'0,"0"0"-377"16,0 0 137-16,0 0-21 16,115-7-102-16,-65 3-4 0,-1-2-17 15,-7 2 2-15,-10 0-4 16,-10-2-1-16,-10 6 1 15,-7 0-1-15,-4 0-8 16,-1 0-35-16,0 0-110 16,0 0-27-16,-9-5-206 15</inkml:trace>
  <inkml:trace contextRef="#ctx0" brushRef="#br1" timeOffset="52951.6075">18872 1226 1383 0,'0'0'66'16,"0"0"-66"-16,0 0 33 15,0 0-21-15,-46 84-5 16,39-27 0-16,5 0-5 16,2 0-2-16,11-8 0 0,16-12-1 15,7-11-3-15,6-15-23 16,0-11-3-16,-4-6 22 16,-4-19 8-1,-13-6 22-15,-8-9 45 0,-8-3 30 16,-3-5 18-16,0-2-49 15,-13 12-23-15,-4 9-22 16,-3 11-13-16,1 8 5 16,3 4-13-16,-3 6-2 15,0 0-7-15,0 16-50 16,-1 10-55-16,16 2-50 16,4-5-88-16,16-12-253 15</inkml:trace>
  <inkml:trace contextRef="#ctx0" brushRef="#br1" timeOffset="53103.5121">19269 1252 1461 0,'0'0'41'16,"0"0"-37"-16,0 0-4 15,0 0-103-15,0 0-259 16,0 0-507-16</inkml:trace>
  <inkml:trace contextRef="#ctx0" brushRef="#br1" timeOffset="53395.5925">19502 1105 1496 0,'0'0'58'0,"0"0"-16"15,0 0 101-15,0 0-132 16,0 0-11-16,0 0-13 15,-48 60 10-15,48-26-3 16,0 0 2-16,29-4-10 16,14-2 2-16,8-3-32 15,-5-2 3-15,-8-7 24 16,-15-2 6-16,-11-7 10 16,-11 2-2-16,-1 1 3 15,0 3 0-15,-7 3 7 0,-14 1 15 16,-9-2-1-16,-6-1-14 15,-7-4-7-15,-3-8-1 16,-3-2-212-16,7-23-187 16</inkml:trace>
  <inkml:trace contextRef="#ctx0" brushRef="#br1" timeOffset="53644.3742">19531 1148 1463 0,'0'0'107'15,"0"0"27"-15,0 0 4 16,0 0-106-16,0 0-32 16,0 0-2-16,104-77 2 0,-52 62-2 15,-1 4-1-15,-8-2 1 16,-10 4 2-16,-17 1 0 16,-10 5 8-1,-3 1-5-15,-3 2 30 0,0 0 2 16,0 0-34-16,0 0-1 15,0 0-25-15,0 5-110 16,-6 0-186-16,-6-2-215 16</inkml:trace>
  <inkml:trace contextRef="#ctx0" brushRef="#br1" timeOffset="57155.9666">15164 2836 634 0,'0'0'639'16,"0"0"-577"-16,0 0-21 15,0 0 50-15,0 0-27 16,0 0-28-16,0 0-34 16,0 0 4-16,28-43-12 0,-5 43-2 15,-2 1 6-15,3 14-3 16,-4 8-11-16,-4 7 12 16,-4 2 4-16,-4 3 0 15,-8-2-3-15,0-3 7 16,0-5-3-16,-11-8 4 15,-3-6-3-15,3-6 19 16,1-5 9-16,0 0 56 16,-5-5 3-16,1-14-50 15,-3-4-16-15,3-8 3 16,6-7-23-16,6-2 2 16,2-4-5-16,0 3 0 0,16 4-3 15,5 3 3-15,0 6 0 16,3 7 0-16,1 3-9 15,-3 7 5-15,1 5 3 16,-4 5 1-16,-1 1-5 16,2 12-8-16,1 15 11 15,1 5-2-15,-1 6 1 16,-2-1 2-16,-1 6 1 16,-3 4 0-16,1 2 3 15,-4 0 1-15,-3-1-4 16,-1 1 0-16,-5-3 4 15,-3 3-4-15,0-2 3 16,0-7-2-16,0-5 6 16,0-9-4-16,1-6-3 0,4-7 0 15,-1-6 2-15,1-4-4 16,-2-3 4 0,-2 0-2-16,-1 0 17 0,2 0-15 15,-1 0 12-15,3 0-11 16,-4 0 6-16,0 0-3 15,0 0-6-15,0 0-2 16,0-6 2-16,5-3-138 16,1-5-113-16,0-4-187 15</inkml:trace>
  <inkml:trace contextRef="#ctx0" brushRef="#br1" timeOffset="58080.5023">16329 2738 62 0,'0'0'1199'0,"0"0"-1161"16,0 0 42-16,0 0 46 15,0 0-62-15,0 0-11 16,-77-54-37-16,54 75-16 16,-7 9 0-16,-6 12 0 15,0 6 0-15,3 5-2 16,5 3 2-16,6 2 0 16,12-5-8-16,10-5 5 0,0-6-6 15,28-6 9-15,11-8-2 16,9-8 7-16,4-9-5 15,-1-4 0-15,-2-6-7 16,-5-1 6 0,-9 0-12-16,-7-8 13 0,-7-3-1 15,-4-3 1-15,-8 2-2 16,-3-1-31-16,-6 1-48 16,0-1-121-16,-5 0-240 15</inkml:trace>
  <inkml:trace contextRef="#ctx0" brushRef="#br1" timeOffset="58336.1203">16157 3039 1478 0,'0'0'72'16,"0"0"14"-16,0 0 73 15,0 0-110-15,0 0-49 16,0 0-26-16,50-26 7 15,11 26 19-15,6 0-1 16,-1 0 1-16,-9 0-19 16,-13-4-15-16,-15 0 16 15,-16 2 17-15,-10-1 1 0,-3 0 2 16,0 0-2 0,0-2-114-16,-12 0-95 0,-4 2-253 15</inkml:trace>
  <inkml:trace contextRef="#ctx0" brushRef="#br1" timeOffset="63842.0432">17722 2793 778 0,'0'0'62'0,"0"0"120"16,0 0-69-16,0 0-6 15,0 0-5-15,0 0-10 16,0 0-27-16,3-44-8 16,-3 44 0-16,0 0-23 15,0 0-21-15,0 3-13 16,-9 27-31-16,-8 15 31 15,-6 11 8-15,8 0 1 16,9-10-9-16,6-8-3 16,5-6 1-16,19-6 0 15,7-9 2-15,5-11 6 0,1-6-5 16,-1-6 4 0,-8-18 0-16,-4-8-3 0,-9-9 18 15,-5-5-4-15,-5-9 55 16,-5 2-3-16,0 4-26 15,-2 10 1-15,-9 7-5 16,0 10-24-16,2 11 12 16,-1 5-26-16,4 6-1 15,0 0-10-15,-9 11-38 16,-9 13-28-16,-4 8-19 16,-1 9-91-16,15-2-70 15,14-4-117-15,0-5-220 0</inkml:trace>
  <inkml:trace contextRef="#ctx0" brushRef="#br1" timeOffset="64359.1143">18288 3090 789 0,'0'0'304'16,"0"0"-283"-1,0 0 150-15,0 0-6 0,0 0-73 16,0 0-23-16,0-60-1 15,0 58-29-15,0 2 2 16,0 0-27-16,0 0-12 16,0 0 7-16,0 0-6 15,0 0-3-15,0 2 0 16,4 13-12-16,4 7 11 16,-1 7 2-16,4 5-1 15,1 1 12-15,-3 2-10 16,-2-5 0-16,2 0-2 0,-5-6 2 15,1-4-4 1,1-6 2-16,-6-5 0 0,1-5 5 16,-1-6-2-16,0 0-3 15,0 0 10-15,0 0-10 16,2 0 16-16,1 0-8 16,-1 0-3-16,-1-9-5 15,5-8-2-15,-2-2-143 16,4-8-114-16,-4 1-313 15</inkml:trace>
  <inkml:trace contextRef="#ctx0" brushRef="#br1" timeOffset="64757.293">18726 2730 1205 0,'0'0'46'0,"0"0"15"15,0 0 79-15,0 0-80 16,0 0-37-16,0 0-7 16,6-26 16-16,-6 26-11 15,0 0 31-15,0 0-1 0,0 0-27 16,0-2 11-16,0 2-24 15,0 0-2-15,0 0 0 16,0 2-6-16,0 13-3 16,3 4 0-16,4 6 7 15,1 5-1-15,1 2-4 16,-1 2-2-16,-2 5 4 16,-1-3 2-16,-2-2-6 15,0-1 0-15,-1-8 0 16,1-1-7-16,0-10-52 15,3-9-172-15,4-5-127 16,4-16-486-16</inkml:trace>
  <inkml:trace contextRef="#ctx0" brushRef="#br1" timeOffset="65064.1923">19025 2749 1211 0,'0'0'273'16,"0"0"-246"-16,0 0 103 15,0 0-98-15,0 0-32 16,0 0-5-16,-20 64-2 16,20-20 7-16,0 1-7 15,15-3 7-15,11-8-12 16,11-11-33-16,0-15-5 16,-1-8 34-16,-6 0 14 15,-6-25 4-15,-6-6 20 16,-7-8 56-16,-2-2 42 0,-5-2-18 15,-4 2-58-15,0 4-20 16,-11 6-24-16,-10 4 4 16,-7 7-9-16,-10 13-25 15,-9 7-82-15,-10 10-109 16,-3 19-124-16,1 5-244 16</inkml:trace>
  <inkml:trace contextRef="#ctx0" brushRef="#br1" timeOffset="66279.1005">17542 2508 524 0,'0'0'105'16,"0"0"-52"-1,0 0 65-15,0 0 71 0,0 0-60 16,0 0-47-16,12-29 0 15,-12 29-35-15,0 0 2 16,0 0-24-16,-9 0-9 16,-10 2 11-16,-13 9-21 15,-9 0 5-15,-8-1-11 16,2 0 8-16,10-5-7 16,7-2 1-16,8 0 2 15,12 0 0-15,5-3-2 16,5 0-2-16,0 0 0 0,0 0-2 15,0 0 0-15,0 0 2 16,0 0 0-16,0 0 7 16,0 0-3-16,0 0-4 15,0 0 0-15,0 0 2 16,0 0-7-16,0 5 5 16,0 1-2-16,7 5-3 15,2 3 8-15,0 6-3 16,4 6 0-16,-2 3 3 15,0 8 4-15,0 1-3 16,-3 3-3-16,-1 10 6 16,-2 3-2-16,-4 1-5 15,-1 4 3-15,0-5 1 0,0-4 2 16,0-2-6 0,0-1 1-16,0-10 4 0,0-4 2 15,0-5-7-15,0-4 5 16,0-5-2-16,2-4 14 15,6-1-6-15,0-4 0 16,0-1 5-16,-2-2-14 16,2-1 5-16,-2-2-4 15,-1 0 0-15,3-1 11 16,0-2-5-16,1 2 0 16,3-2 16-16,5 0-17 15,6-1 7-15,9 0-4 0,8 0-8 16,8 0 10-1,6-6-11-15,1-5 1 0,-5 2-2 16,-8 1 6-16,-13 3-9 16,-13 1 2-1,-10 3 0-15,-6-1 11 0,0 2 82 16,0 0-43-16,0 0-11 16,0 0-24-16,0 0 3 15,0 0-18-15,0 0 1 16,0 0-6-16,0 0 1 15,0 0-14-15,0 0-14 16,0 0-51-16,0 0-68 16,0-5-108-16,-2-7-315 15</inkml:trace>
  <inkml:trace contextRef="#ctx0" brushRef="#br1" timeOffset="67053.7316">19214 2358 1153 0,'0'0'29'0,"0"0"-1"15,0 0 164-15,0 0-91 16,0 0-16-16,0 0-35 16,-37-42-22-16,37 40-3 15,0 1-22-15,0 1-3 16,0 0 0-16,13 0-22 16,14 3 22-16,12 17 1 15,15 19 1-15,4 20-2 16,0 22 2-16,-5 18-2 15,-17 8 0-15,-12 8 3 16,-21-6-5-16,-3-6 2 16,-28-10-5-16,-24-12-20 15,-18-4-94-15,-26-9-150 16,-23-5-325-16</inkml:trace>
  <inkml:trace contextRef="#ctx0" brushRef="#br1" timeOffset="75047.0097">1830 2729 1210 0,'0'0'177'0,"0"0"-139"16,0 0 73-16,-51-74 63 15,51 67-80-15,0 5-28 16,0 2-29-16,0 0 0 15,0 0-16-15,0 0-20 16,0 0-2-16,0 24-12 0,0 13 13 16,3 18 4-1,6 5-3-15,2 3 2 0,-1 0-3 16,-1 2 7-16,6-5-9 16,4-3 2-16,-1-5 0 15,-3-10 0-15,-5-8 2 16,-5-8-2-16,-1-11 0 15,-2-9 1-15,-2-4-4 16,0-2 3-16,0-13-65 16,-2-15-37-16,-11-16-290 15,-8-7-99-15,0-3-240 16</inkml:trace>
  <inkml:trace contextRef="#ctx0" brushRef="#br1" timeOffset="75250.0631">1752 2803 1037 0,'0'0'58'0,"0"0"-28"0,33-80 54 16,-2 63-22-16,11 7-44 16,6 10-17-16,-3 0-2 15,-7 13-2-15,-15 13-1 16,-17 3 4-16,-6 5 4 16,-9 1 3-16,-24 0 15 15,-12-5-4-15,-4-3 2 16,3-7-19-16,7-7-1 15,19-9-52-15,20-4-348 16</inkml:trace>
  <inkml:trace contextRef="#ctx0" brushRef="#br1" timeOffset="75526.8921">2152 2839 1246 0,'0'0'171'0,"0"0"-165"16,0 0 49-16,-88 56 33 15,72-26-66-15,5 1-18 16,11-2-1-16,0-2-2 16,16-9-2-16,16-9-2 15,7-9-16-15,1-5 2 16,-4-20 9-16,-9-9 8 16,-13-2 25-16,-14 2 41 15,0 2 38-15,-14 5-52 16,-13 6-49-16,-6 9-2 0,7 8-1 15,1 4-16 1,12 0-54-16,13 11-140 0,6 4-219 16,26 0-454-16</inkml:trace>
  <inkml:trace contextRef="#ctx0" brushRef="#br1" timeOffset="75699.7837">2410 2774 1514 0,'0'0'74'15,"0"0"35"-15,0 0 37 16,0 0-123-16,0 0-23 16,0 0-11-16,-18 61 10 15,21-19 0-15,11 0 1 0,2-1-3 16,-1-7-89-16,-3-11-172 16,-9-19-215-16</inkml:trace>
  <inkml:trace contextRef="#ctx0" brushRef="#br1" timeOffset="75820.725">2452 2555 1407 0,'0'0'0'16,"0"0"-24"-16,0 0-30 16,0 0-415-16</inkml:trace>
  <inkml:trace contextRef="#ctx0" brushRef="#br1" timeOffset="76133.9093">2710 2853 1554 0,'0'0'52'0,"0"0"-33"16,0 0-11-16,0 0-4 15,0 0-5-15,0 0 1 16,-25 68 0-16,20-64 4 15,2-4 1-15,0 0 15 16,0-17 16-16,3-14-23 16,0-10 85-16,0 3-34 15,14 3-26-15,5 10 0 16,8 11-27-16,4 14-11 0,3 5-2 16,5 28-11-1,1 8 11-15,-5 9 2 0,-10 2 0 16,-4-2-2-16,-6 0-84 15,-8-5-127-15,-4-16-113 16,-3-17-322-16</inkml:trace>
  <inkml:trace contextRef="#ctx0" brushRef="#br1" timeOffset="76283.8171">3044 2729 769 0,'0'0'711'15,"0"-74"-586"-15,0 62 97 16,3 12-91-16,0 8-131 0,6 32-27 15,0 15 25 1,3 12 2-16,6 3-4 0,-6-3 4 16,-2 1-240-16,-7-12-216 15</inkml:trace>
  <inkml:trace contextRef="#ctx0" brushRef="#br1" timeOffset="76637.5974">3023 2987 1477 0,'0'0'38'0,"-16"-73"46"16,16 48 110-16,9 4-145 16,19 2-48-16,18 3-1 15,8 5-16-15,0 5-13 0,-4 6-60 16,-12 0-15-16,-19 0 66 16,-10 0 31-1,-9 0 7-15,0 0 19 0,-3 3-19 16,-16 13 9-16,-4 5 12 15,2 3 4-15,5 3 6 16,15 4-31-16,1 1 2 16,10 7-7-16,15 0 12 15,5-3-7-15,0-4 0 16,-8-6-65-16,-7-8 34 16,-9-5 21-16,-6-3 10 15,0-5 3-15,-6-2 0 0,-10-3-2 16,-5 0-1-16,-2-3-88 15,4-14-112-15,10-10-153 16,9-4-296-16</inkml:trace>
  <inkml:trace contextRef="#ctx0" brushRef="#br1" timeOffset="76794.5">3733 2925 1287 0,'0'0'146'0,"0"0"-135"16,0 0 40-16,91-11-40 16,-57 11-11-16,-1 0-2 0,-3 0-153 15,-8 10-315 1</inkml:trace>
  <inkml:trace contextRef="#ctx0" brushRef="#br1" timeOffset="77019.3861">3785 3121 1273 0,'0'0'52'16,"0"0"72"-16,0 0 5 16,0 0 10-16,114 0-64 15,-61-5-69-15,-2-4 2 16,-9 2-6-16,-9 1-1 16,-14 2 1-16,-7 3 3 15,-10-1-5-15,-2 2 4 16,0 0-2-16,0 0 12 0,0 0-14 15,-5 0-18-15,-4 0-161 16,-6 0-194-16,-1-6-875 16</inkml:trace>
  <inkml:trace contextRef="#ctx0" brushRef="#br1" timeOffset="77864.9855">5141 2710 1310 0,'0'0'172'16,"0"0"-158"-16,0 0 110 15,0 0-36-15,0 0-88 16,0 0-13-16,0 0 10 0,-43 95 6 16,38-65-6-16,5-1 2 15,9-4 1-15,21-5 0 16,9-1 3-16,7-3 3 15,2 2-1-15,-3 3-4 16,-11 5-2-16,-4 4 0 16,-14 0 1-16,-7-1 2 15,-4-3 0-15,-5-4-2 16,-5-2 4-16,-17-4 0 16,-11-3 10-16,-12-6-1 15,-7-7-8-15,0 0-5 16,4-7-89-16,11-19-176 15,13-6-343-15</inkml:trace>
  <inkml:trace contextRef="#ctx0" brushRef="#br1" timeOffset="78123.0114">5187 2774 1385 0,'0'0'109'0,"0"0"50"15,0 0 25-15,0 0-131 16,0 0-46-16,63-75-7 15,-18 67-12-15,13-3 11 16,15 2 1-16,-3-4 0 16,-6 1 4-16,-10 0 3 15,-23 4-6-15,-13-1-1 0,-15 4 0 16,-3 3 62-16,0 2 9 16,0 0-53-16,0 0-18 15,0 0 0-15,0 0-71 16,-7 0-72-16,-7 9-191 15,-8-1-255-15</inkml:trace>
  <inkml:trace contextRef="#ctx0" brushRef="#br1" timeOffset="79806.8484">1597 3979 1214 0,'0'0'82'16,"0"0"1"-16,0 0 96 15,0 0-42-15,0 0-82 16,0 0-22-16,-9-7-33 16,9 22-6-16,0 8 5 15,5 12 1-15,5 11 0 16,-1 1 0-16,2 3 3 15,-1-4-2-15,-1-1 0 16,-3-8-1-16,1-7 3 16,-4-8-1-16,0-9-4 15,-1-11-35-15,-2-2-226 0,0-19-5 16,-5-15-283-16</inkml:trace>
  <inkml:trace contextRef="#ctx0" brushRef="#br1" timeOffset="80576.1344">1609 3996 309 0,'0'0'797'0,"0"0"-731"16,6-80 14-16,15 66-11 16,6 4-55-16,7 10-14 15,2 0-14-15,0 10 13 16,-11 12-3-16,-14 4 4 0,-11 8-5 16,-2-2 10-1,-26 0-2-15,-5-1 1 0,-3-8-1 16,5-5 11-16,7-6-3 15,10-7 8-15,8-5 15 16,6 0-21-16,0 3-6 16,0 0-7-16,17 7 0 15,10 0 3-15,4 2-1 16,5 2 0-16,2 2-2 16,6 0 1-16,-2-2-1 15,-1-2 0-15,-2-4-8 16,-3-6 7-16,4-2-28 15,-1-2 18-15,0-19 6 16,-2-6 10-16,-3-3-3 16,-8-4 24-16,-4 0 13 15,-7 1 43-15,-12 2 16 0,-3 7 15 16,-5 9-48-16,-17 7-40 16,-2 8-7-16,-7 0-18 15,-2 27-13-15,0 7 12 16,5 9-5-16,17 1-1 15,11-2 5-15,20-6-18 16,29-10 4-16,24-12-76 16,14-14-20-16,8-2 32 15,-5-25 13-15,-16-8 38 16,-18-2 29-16,-25-2 18 16,-13 7 68-16,-18 5 77 0,0 7-45 15,-9 7-53-15,-12 9-28 16,-6 4-31-1,-4 9-6-15,-2 19-10 0,5 5 6 16,14 6-2-16,14-8-22 16,12-7-83-16,27-11-14 15,16-13 30-15,-1-3 39 16,-9-21 47-16,-10-8 9 16,-15 3 55-16,-10 0 80 15,-7 6 57-15,-3 9-110 16,0 8 4-16,0 6-44 15,0 0-42-15,0 6 0 16,0 19-25-16,0 11 24 0,0 8-7 16,6-1 8-16,5-4-10 15,0-7-89-15,0-9-23 16,1-10-75-16,4-13-88 16,-1-3-244-16</inkml:trace>
  <inkml:trace contextRef="#ctx0" brushRef="#br1" timeOffset="81007.832">2996 4001 1317 0,'0'0'138'16,"0"0"43"-16,0 0-4 15,0 0-132-15,0 0-45 16,0 0-28-16,-10 33 25 16,10 4 3-16,0-1-5 15,18-6 5-15,10-10-138 0,5-11-8 16,4-9 45-16,-7-15 78 15,1-15 23-15,-13-3 20 16,-6-3 83-16,-7 2 26 16,-5 9 17-16,0 8-68 15,0 8-34-15,-3 6 9 16,0 3-53-16,-3 12-10 16,-2 16-13-16,1 13 22 15,7 1-4-15,0-6-38 16,27-9-56-16,10-14-60 15,0-13 11-15,-4 0 78 16,-6-25 70-16,-8-7 13 16,-7-3 64-16,-9-1 75 0,0 7-15 15,-3 7-53-15,0 11-21 16,0 9-28-16,0 2-16 16,0 0-19-16,0 22-32 15,0 10 23-15,6 11-11 16,15-4-98-16,4-6-57 15,5-13-89-15,4-14-101 16,-7-6-330-16</inkml:trace>
  <inkml:trace contextRef="#ctx0" brushRef="#br1" timeOffset="81128.7764">3529 3779 620 0,'0'0'358'15,"0"0"-334"-15,0 0 16 16,0 0-40-16,0 0-15 15,0 0-73-15,-42 101-333 16</inkml:trace>
  <inkml:trace contextRef="#ctx0" brushRef="#br1" timeOffset="81923.0967">3650 3987 1091 0,'0'0'56'15,"0"0"-55"-15,0 0 38 16,0 0-12-16,0 91-24 15,0-70 9-15,0-7-12 16,3-6 2-16,1-6 8 0,-4-2-9 16,4-6 100-16,-1-15 127 15,2-8-144-15,1-4 30 16,-3 0-55-16,3 3-25 16,4 7 4-16,-1 8-33 15,2 5 0-15,2 7-5 16,7 3-17-16,2 0 16 15,-3 10-10-15,-4 6-2 16,-5 10 11-16,-5 2-26 16,-5 6 14-16,0 0 3 15,0-6-2-15,0-4 8 16,0-10-47-16,15-7-4 16,9-7 35-16,9-3-8 0,4-18 26 15,3-11 2-15,-9-1 1 16,-5 1 13-16,-10 4 8 15,-8 6 66-15,-5 8 10 16,-3 11-57-16,0 3 16 16,-6 0-56-16,-18 18-5 15,-3 11 1-15,-7 10-6 16,14 4 5-16,19-5-20 16,4-8-88-16,37-13-60 15,23-14 17-15,17-3 54 16,4-27 90-16,-11-6 10 15,-15-6 2-15,-19-2 61 16,-17 6 78-16,-16 7 66 16,-6 7-68-16,0 13-74 0,-16 7-9 15,-11 1-54-15,-6 13-6 16,0 18 4 0,11 4-15-16,17-1-21 0,5-9-80 15,30-12-95-15,12-13 18 16,-3-6-3-16,-6-25 198 15,-8-11 25-15,-12-5 190 16,-5-3-2-16,-8 1-40 16,0 3-70-16,0 13 3 15,0 11-106-15,0 10 0 16,0 11 0-16,0 1 0 16,0 3 0-16,3 24 0 0,3 14 0 15,4 12 0-15,-2 7 0 16,-5 3 0-16,0 0 0 15,1-2 0-15,4-6 0 16,5-4 0-16,-1-9-13 16,3-11-67-16,0-11-41 15,3-16-140-15,4-4-124 16</inkml:trace>
  <inkml:trace contextRef="#ctx0" brushRef="#br1" timeOffset="82081.9984">4911 3923 1245 0,'0'0'257'0,"0"0"-182"16,0 0 88-16,0 0-111 15,111-60-51-15,-65 57-1 16,-4 3-14 0,-8 0-207-16,-13 6-179 0,-21 13-465 15</inkml:trace>
  <inkml:trace contextRef="#ctx0" brushRef="#br1" timeOffset="82223.3182">4991 4050 1032 0,'0'0'175'0,"0"0"-64"16,0 0 22-16,0 0-57 15,0 0-12-15,101 31-12 16,-28-31-19-16,9 0-33 16,-4 0 1-16,-13 1-2 0,-11 8-12 15,-23-2-219-15,-19-3-315 16</inkml:trace>
  <inkml:trace contextRef="#ctx0" brushRef="#br1" timeOffset="82472.1641">5633 3777 1660 0,'0'0'68'15,"0"0"71"-15,0 0 14 0,0 0-126 16,0 0-27 0,0 0 0-16,0 0 0 0,14 34 0 15,-1 10 0-15,2 7 0 16,-4 2 0-16,-4 0 0 16,0-3 0-16,-4-12-100 15,8-11-137-15,10-20-273 16</inkml:trace>
  <inkml:trace contextRef="#ctx0" brushRef="#br1" timeOffset="82717.3997">5940 3828 1619 0,'0'0'136'0,"0"0"46"16,0 0-123-16,0 0-58 0,0 0-2 15,-25 109-6-15,30-58 6 16,26-14-36-16,15-15-123 15,2-19-47-15,4-5 97 16,-13-25 110-16,-6-13 33 16,-15-4 185-16,-12-4-17 15,-6 5-80-15,-6 2-121 16,-18 10 0-16,-12 12 0 16,-19 13 0-16,-12 6 0 15,-12 22-172-15,1 7-285 16</inkml:trace>
  <inkml:trace contextRef="#ctx0" brushRef="#br1" timeOffset="113708.8795">4940 5341 889 0,'0'0'330'0,"0"0"-307"16,0 0 48-16,0 0 86 16,0 0-89-16,0 0 5 15,0 0-14-15,0 0-15 16,-15-38-1-16,15 38-29 16,0 0 8-16,0 0-16 15,0 0-2-15,0 0 10 16,0 0-13-16,0 0 2 15,0 10 7-15,0 6-6 16,0 5 15-16,3 2 2 16,4 6-12-16,-2 0 13 15,1 4-19-15,1 2 2 16,-1 1 4-16,0 3-3 0,-5-3-7 16,1 0 1-1,-2-7 0-15,0-4 0 0,1-4 3 16,1-7-3-16,-2-6 2 15,0-5 1-15,3-3-3 16,-3 0 0-16,3 0 2 16,-3 0 15-16,0 0-17 15,0 0 8-15,0 0-8 16,0 0-6-16,3-3-85 16,0-13-137-16,3-7-145 15,-3-2-195-15</inkml:trace>
  <inkml:trace contextRef="#ctx0" brushRef="#br1" timeOffset="113994.0563">5038 5361 929 0,'0'0'348'0,"0"0"-320"16,0 0 113-16,0 0-9 15,0 0-56-15,0 0-28 16,-16-65-34-16,16 65-14 15,0 0-7-15,4 4-14 0,10 13 21 16,6 5-2-16,3 5 4 16,7 4 5-16,4 3 10 15,3 5-15-15,8-1 16 16,1-1-18-16,4-1 1 16,0-5 5-16,-2-6-5 15,-5-3-1-15,-2-11 0 16,-7-6-93-16,-13-5-125 15,-11-4-333-15</inkml:trace>
  <inkml:trace contextRef="#ctx0" brushRef="#br1" timeOffset="114262.8677">5451 5296 1454 0,'0'0'74'0,"0"0"18"16,-13-78 64-16,13 64-89 15,0 6-41-15,0 6-2 16,0 2-24-16,0 0-4 16,0 0 4-16,3 10-20 15,0 14 18-15,-3 7 2 16,3 6 0-16,0 2 8 16,-3 1-7-16,1 2 2 15,7 0-2-15,2-1 5 16,5-3-10-16,3-2 4 0,1-7-19 15,-5-3-126 1,1-6-113-16,-11-10-265 0</inkml:trace>
  <inkml:trace contextRef="#ctx0" brushRef="#br1" timeOffset="115133.3647">5623 5656 719 0,'0'0'340'16,"0"0"-331"-16,0 0 65 16,0 0-54-16,0 0-15 15,112-50-5-15,-81 32 0 16,0-5 7-16,-1-4-4 16,-6-2 60-16,-6-4 29 15,-6 1 5-15,-11 0-8 0,-1 6 9 16,-6 3-17-16,-16 9 1 15,-6 4-34-15,-4 10-17 16,-7 7-14-16,-5 20-13 16,2 14-8-16,8 9 4 15,10 3-1-15,18 4-6 16,6-7 5-16,28-3-8 16,14-14-20-16,13-13-60 15,3-14-12-15,2-6 8 16,-6-15 11-16,-5-18 62 15,-13-6 21-15,-9-4 16 0,-14 0 59 16,-12 3 48-16,-1 4 5 16,0 1-56-16,-10 8-27 15,3 3 8-15,2 9-25 16,2 8-12-16,3 4-8 16,0 3-8-16,0 0-6 15,0 8-25-15,8 11 19 16,2 8 4-16,0 2-5 15,-2 2 4-15,-5-1 7 16,3 1-25-16,-3-2 23 16,-1-3-14-16,3-6-14 15,-2-8 14-15,3-5-9 16,5-7 13-16,5 0 5 16,4-7 4-16,2-13 3 15,-1-1 2-15,-6-2 0 0,-5 2 13 16,-2 2 3-1,-4 4 22-15,-2 5 8 0,-2 3-30 16,0 5 9-16,0 2-21 16,0 0 1-16,0 0-10 15,0 0-5-15,0 7 9 16,1 8-11-16,2 1 10 16,2 2 1-16,2 0-5 15,-1 0-4-15,6-1 5 16,3 0 2-16,3-5-8 15,7-4 2-15,2-8-20 16,7 0 18-16,-1-11-18 0,-3-15 23 16,-5-3 6-1,-4-3 3-15,-9-4 1 0,-4 0 23 16,-8-1-5-16,0 4 11 16,-8 5-14-16,-14 5 0 15,-8 6-5-15,-6 10-14 16,-1 7-7-16,2 4-28 15,13 16-109-15,15 6-164 16,7-6-313-16</inkml:trace>
  <inkml:trace contextRef="#ctx0" brushRef="#br1" timeOffset="118222.3383">7559 5428 993 0,'0'0'55'16,"0"0"-43"-16,0 0 96 15,-18-82 29-15,15 56-58 0,-4 0-21 16,-4-2 4-16,-2 0-16 15,-4 1-17-15,-5 6 30 16,0 5-9-16,-5 9-26 16,-3 7-2-16,-4 1-20 15,-2 21-4-15,-3 6-3 16,9 6 5-16,6 0-6 16,14 0 5-16,10-4-7 15,3-5 3-15,22-8-30 16,9-6 7-16,5-11 5 15,3 0 6-15,-2-11 14 16,-10-8 6-16,-3-2 1 0,-12 1 9 16,-6 4 7-16,-2 0 68 15,-5 7-19-15,-2 6-33 16,0 1 7-16,0 2-36 16,0 2-7-16,0 20-6 15,0 14 0-15,0 15 6 16,-3 8 0-16,1 10 0 15,-2 2-2-15,1 3 2 16,-3-3-1-16,-2-8-15 16,-5-5-37-16,-2-10 21 15,-4-12 5-15,-2-14 15 16,-5-12 12-16,0-10 4 16,-4 0 12-16,-5-17 9 0,1-12-5 15,4-6 7 1,3-3-13-16,5 2-7 0,7 5 12 15,6 6-19-15,8-1 6 16,1 2-6-16,6 0-8 16,24-3 6-16,16-2-38 15,15 1-7-15,15-2-33 16,8 3 15-16,1 3 11 16,-15-3 33-16,-12 2 18 15,-17-1 3-15,-19-3 0 16,-9 3 18-16,-10 1 83 15,-3 5-20-15,0 5-25 0,0 7-6 16,0 3-28 0,0 5 1-16,-2 0-23 0,1 2-7 15,-2 18 0-15,1 9 5 16,0 12 2-16,2 4 0 16,0 5-2-16,0 0 1 15,0-3-3-15,5-9-13 16,3-9 5-16,-2-14-3 15,-3-10 5-15,-3-5 8 16,0-10 4-16,0-17 9 16,3-14-10-16,0-6 1 15,-1-3 8-15,0 2-8 16,4 2 12-16,0 5 0 16,3 10-14-16,3 8 3 15,3 7-3-15,7 7-8 0,7 4 5 16,8 5-1-1,5 0 0-15,4 0-11 0,-4 5-17 16,-2-4 12-16,-12-1 10 16,-7 0 10-16,-9-8 2 15,-7-5 1-15,-4 3 11 16,-1 2 9-16,0 2 1 16,-9 6 8-16,-7 0-32 15,-5 21-3-15,0 14 3 16,-1 12-4-16,7 2 4 15,15 6 0-15,4-5-17 16,23-3 1-16,18-8-20 0,7-13-13 16,2-14 5-16,7-12-19 15,-9-2 27-15,-7-25 20 16,-14-11 15 0,-13-4 1-16,-8-1 5 0,-10 0 11 15,0 8 71-15,-4 6-21 16,-8 8-27-16,0 9 4 15,3 7-30-15,5 5-6 16,-1 5-7-16,4 18-16 16,1 9 14-16,0 8 2 15,3-2-20-15,16 0 3 16,1-4-40-16,2-6-22 16,0-8-25-16,-1-10 1 0,-3-10-81 15,0-8-120 1,-6-26-200-16</inkml:trace>
  <inkml:trace contextRef="#ctx0" brushRef="#br1" timeOffset="118344.2621">8418 5191 1200 0,'0'0'11'16,"0"0"-6"-16,0 0 1 16,0 0-6-16,0 0-38 15,3 102-209-15,48-66-273 16</inkml:trace>
  <inkml:trace contextRef="#ctx0" brushRef="#br1" timeOffset="118750.0161">8846 5445 0 0,'0'0'1301'0,"0"0"-1245"16,-100-29 48-16,64 29-2 15,2 3-59-15,3 17-35 16,7 8-8-16,19 1 0 15,5 0-9-15,29-9-16 16,22-8-9-16,8-12 3 16,5 0 20-16,-10-26 8 15,-11-7 6-15,-13-10 9 16,-12-3 81-16,-8-4 38 16,-8 1-9-16,-2 0-59 15,0 9 5-15,-13 9-27 0,2 9-28 16,0 8-13-16,3 10 0 15,5 4 0-15,-3 7 0 16,-2 21 0-16,-2 15 0 16,4 9 0-16,6 4 0 15,0 7 0-15,0 2 0 16,10-1 0-16,-4-1 0 16,2-5-14-16,1-5-16 15,1-6-7-15,-1-7-24 16,6-8-2-16,-2-11-79 15,4-14-85-15,4-7-334 16</inkml:trace>
  <inkml:trace contextRef="#ctx0" brushRef="#br1" timeOffset="118965.8756">9589 5378 1501 0,'0'0'71'0,"0"0"-37"16,0 0 129-16,0 0-139 16,0 0-22-16,0 0-4 15,3 125 1-15,6-67 1 16,1-2 0-16,-2-7-5 16,-5-5-105-16,0-9-53 0,-3-13-108 15,0-12-158-15</inkml:trace>
  <inkml:trace contextRef="#ctx0" brushRef="#br1" timeOffset="119139.7691">9578 5407 1070 0,'0'0'150'16,"-16"-82"-70"-16,16 53 100 16,0 10-88-16,21 13-66 15,6 6-26-15,7 3-2 16,8 19-9-16,0 7-1 15,-5 4-98-15,-14 4-98 16,-18-7-78-16,-5-5-82 16</inkml:trace>
  <inkml:trace contextRef="#ctx0" brushRef="#br1" timeOffset="119438.5844">9783 5412 862 0,'0'0'156'0,"0"0"3"15,0 0 8-15,0 0-96 16,0 0-69-16,0 0 27 16,-3 64-2-16,0-29-24 15,3-1 3-15,11-5-6 16,15-8-21-16,9-13-67 16,3-8-34-16,-5-3 59 0,-5-23 49 15,-11-3 14-15,-11-8 112 16,-6 1 55-16,0 2-53 15,-20 5 1-15,-8 7-56 16,-3 10-25-16,1 9-32 16,2 3-2-16,10 6-2 15,15 13-69-15,3 5-112 16,25-3-93-16,11-4-221 16</inkml:trace>
  <inkml:trace contextRef="#ctx0" brushRef="#br1" timeOffset="119611.1381">10120 5346 1287 0,'0'0'112'0,"0"0"-2"0,0 0 59 15,0 0-75-15,0 0-76 16,0 0-13-16,19 22-6 16,-13 22 1-16,-1 6-2 15,4-1-20-15,-3-6-183 16,-3-13-138-16,1-14-374 15</inkml:trace>
  <inkml:trace contextRef="#ctx0" brushRef="#br1" timeOffset="119756.0497">10166 5203 736 0,'0'0'658'0,"0"0"-655"0,0 0 16 16,0 0-19-16,0 0-105 15,0 0-69-15,36 46-306 16</inkml:trace>
  <inkml:trace contextRef="#ctx0" brushRef="#br1" timeOffset="120164.797">10389 5426 874 0,'0'0'237'0,"0"0"-200"16,0 0 74-16,0 0-27 15,0 0-52-15,0 0-2 0,-27 32 63 16,34-54 3 0,11-14-72-16,4-1 43 0,-1-1 0 15,-3 6-11-15,1 10 4 16,0 10-25-16,-2 12-13 16,1 1-22-16,6 27-1 15,-3 11 1-15,4 4-3 16,-4 4-9-16,-1-5-48 15,8-6-103-15,-1-13 45 16,1-13-96-16,3-10-73 16,-10-17-34-16,0-20 321 15,3-13 90-15,-6-6 210 16,-3-7-45-16,-2 4-91 16,-10 9 21-16,-3 9-70 15,0 18-14-15,0 12-10 0,0 11-91 16,-4 15 0-16,-2 26 0 15,3 17 0-15,3 10 0 16,0 4 0-16,0-1-99 16,9-1-129-16,0-10-137 15,1-12-3-15</inkml:trace>
  <inkml:trace contextRef="#ctx0" brushRef="#br1" timeOffset="120494.5898">10870 5450 1442 0,'0'0'21'0,"-28"-87"138"16,25 59-40-16,3 10-67 16,0 5-48-16,25 6-4 0,14 3-2 15,15 4-20-15,5-2-43 16,-4-1-45-16,-8-5 42 16,-16-1 58-16,-10-5 10 15,-10-2 0-15,-8 0 68 16,-3-2 67-16,0 2-42 15,-5 4-16-15,-2 8-45 16,-3 4-4-16,7 18-28 16,3 21-11-16,3 17 5 15,27 5 4-15,8 2-13 16,-2-8-47-16,-11-6-63 16,-13-13 37-16,-12-9 80 0,0-6-2 15,-23-9-3 1,-17-4-25-16,-9-7-63 0,-2-1-134 15,8 0-215-15</inkml:trace>
  <inkml:trace contextRef="#ctx0" brushRef="#br1" timeOffset="130792.6897">9792 5421 607 0,'0'0'164'0,"0"0"-108"16,0 0-56-16,0 0 126 16,0 0-59-16,0 0-55 15,0 0-2-15,1-18-9 16,-1 17 0-16,0 1 1 16,0 0 12-16,0 0 24 15,0 0 16-15,0 0-2 16,-10 0 3-16,-1 2-15 15,-6 6-10-15,-6 6-8 16,-2 4-18-16,-13 3 2 16,-12 3-6-16,-16-2-18 0,-8-8-273 15,0-8-733-15</inkml:trace>
  <inkml:trace contextRef="#ctx0" brushRef="#br1" timeOffset="133659.318">10312 7045 1311 0,'0'0'0'16,"0"0"1"-16,35-73-1 15,-12 54 40-15,6 5-29 16,-2 4-11-16,8 8 0 15,-6 2-4-15,-8 0 4 16,0 23-8-16,-14 14-4 0,-5 13 9 16,-2 8 3-16,-8 0 3 15,-10-7-2-15,0-6 2 16,2-12 3-16,7-13-4 16,3-11 8-16,4-2 0 15,2-7 41-15,0-7 53 16,11-22 19-16,14-15-93 15,7-15-25-15,5-5-3 16,2-1-2-16,1 4 3 16,-10 13 12-16,-7 16-4 15,-18 15 20-15,-5 11 24 16,0 6-31-16,0 0-24 16,-12 23-12-16,-10 16 4 15,-5 13 7-15,6 2 1 16,17-1 0-16,4-7-3 0,29-7-1 15,16-7 3-15,9-8-59 16,10-14-88-16,-1-8-48 16,-5-2-142-16,-12-22-479 15</inkml:trace>
  <inkml:trace contextRef="#ctx0" brushRef="#br1" timeOffset="133823.2175">11172 7008 1270 0,'0'0'137'16,"0"0"-134"-16,0 0 58 16,86-49-9-16,-38 47-46 0,7 2-6 15,5 0 0-15,-7 4-44 16,-14 13-106-16,-18 4-156 16,-21-2-191-16</inkml:trace>
  <inkml:trace contextRef="#ctx0" brushRef="#br1" timeOffset="134066.0748">11295 7137 996 0,'0'0'119'16,"0"0"-90"-16,0 0 73 16,0 0-43-16,0 0-29 15,23 78-15-15,33-73 12 16,8-1-8-16,-4-4-16 16,-9 0 9-16,-11 0-4 0,-16 0 36 15,-14 0 24 1,-7 0 5-16,-3 0 36 0,0 0-14 15,0 0-61-15,0 0-9 16,0 0-24-16,0 0-1 16,0 0-4-16,0 0-63 15,0 0-102-15,10 0 4 16,1 0-152-16,-2 0-221 16</inkml:trace>
  <inkml:trace contextRef="#ctx0" brushRef="#br1" timeOffset="135609.3933">12645 6967 1385 0,'0'0'7'15,"0"0"-3"-15,0 0 109 16,0 0-69-16,0 0-44 15,0 0-15-15,3-6 7 16,6 34 5-16,-3 6 3 16,-4 0 0-16,-1-1-1 15,-1-6 7-15,0-7-7 16,0-8 1-16,-4-4 0 16,-1-6 7-16,4-2 14 0,-2-3 76 15,0-17 43-15,1-10-103 16,2-11-16-16,0-3-9 15,12 1-3-15,10 3 4 16,7 13-13-16,-1 11 1 16,2 13-6-16,1 3-1 15,-1 15 1-15,0 19-2 16,-7 16 3-16,-4 4-1 16,-7 5 5-16,-5-3-54 15,-1-9-73-15,-3-8-56 16,0-13-140-16,2-13-167 15</inkml:trace>
  <inkml:trace contextRef="#ctx0" brushRef="#br1" timeOffset="135763.4758">13066 7096 1111 0,'0'0'75'0,"0"0"74"16,0 0 5-16,0 0-122 15,0 0-32-15,122-45-1 16,-62 45-2-16,7 2-7 15,0-2-41-15,-4 0-178 16,-11-3-177-16</inkml:trace>
  <inkml:trace contextRef="#ctx0" brushRef="#br1" timeOffset="135966.3463">13334 6911 621 0,'0'0'627'16,"0"0"-546"-16,0 0 104 0,0 0-20 15,0 0-110-15,0 0-55 16,-29-25-1-16,29 46-31 16,0 10 32-16,1 12-1 15,2 1 2-15,3 3-2 16,0-4 1-16,1-4-2 16,4-6-101-16,5-13-133 15,2-12-240-15</inkml:trace>
  <inkml:trace contextRef="#ctx0" brushRef="#br1" timeOffset="136263.6442">13672 6852 1538 0,'0'0'62'0,"0"0"53"16,0 0-20-16,0 0-94 15,0 0-1-15,-68 106-4 16,68-53 2-16,17-7-23 15,18-7-97-15,10-15 4 16,0-17-20-16,-6-7 61 16,-9-17 77-16,-11-19 7 15,-7-7 127-15,-9-6-2 16,-3 1 19-16,0 6-68 16,-8 8-30-16,-8 11-33 0,-2 9-20 15,-4 13-7 1,1 1 6-16,1 12-47 0,4 15-130 15,10 13-25-15,6-3-119 16,12 4-268-16</inkml:trace>
  <inkml:trace contextRef="#ctx0" brushRef="#br1" timeOffset="136403.5724">14088 6904 1245 0,'0'0'48'15,"0"0"-37"-15,0 0 31 16,0 0-42-16,0 0-101 0,0 0-162 16,23-18-109-16</inkml:trace>
  <inkml:trace contextRef="#ctx0" brushRef="#br1" timeOffset="136694.3743">14262 6815 928 0,'0'0'274'0,"0"0"-171"15,0 0 76-15,0 0-68 16,0 0-84-16,0 0-27 16,-30-2-14-16,16 23 4 15,1 8 10-15,9 3-1 16,4-2-10-16,9 6 5 16,21-6 1-16,6-1-26 15,2-4-15-15,-2-3 37 0,-6-5 9 16,-11-3-2-16,-4-2 3 15,-6 0-2-15,-9-2-3 16,0 1 4-16,0-1 5 16,-3-3-5-16,-10 1 1 15,-5-3 3-15,-4-3-4 16,-1-2-44-16,-2 0-192 16,4-14-271-16</inkml:trace>
  <inkml:trace contextRef="#ctx0" brushRef="#br1" timeOffset="136854.2741">14280 6853 1382 0,'0'0'34'0,"0"0"32"16,0 0 63-16,0 0-104 16,91-50-25-16,-31 47-14 15,7-1-72-15,0-4-158 16,-8-1-371-16</inkml:trace>
  <inkml:trace contextRef="#ctx0" brushRef="#br1" timeOffset="137142.2299">14760 6686 1162 0,'0'0'31'0,"0"0"124"15,0 0 15-15,0 0-96 16,0 0-15-16,0 0-2 15,-3-33-26-15,3 33-8 16,0 0-8-16,0 0-13 16,0 0-1-16,12 0-1 15,5 4 0-15,12 7-1 16,7 11 0-16,9 11-3 16,3 14 4-16,-2 15 0 15,-9 17-4-15,-16 10 4 16,-21 1-2-16,-9-1-5 15,-33-10-169-15,-20-9 32 16,-16-7-76-16,-4-15-175 16</inkml:trace>
  <inkml:trace contextRef="#ctx0" brushRef="#br1" timeOffset="137678.4883">13983 6982 1119 0,'0'0'58'15,"0"0"52"-15,0 0-3 16,0 0-103-16,0 0-4 16,0 0-3-16,11 33 3 15,12-23 0-15,6-7-4 16,-1-3-12-16,-10 0 5 15,-8-13 11-15,-10 2 35 16,-1 3 48-16,-23 1-15 16,-4 7-65-16,-7 0-3 15,1 6-4-15,6 13-178 16,8 2-429-16</inkml:trace>
  <inkml:trace contextRef="#ctx0" brushRef="#br1" timeOffset="138466.3389">12604 6579 1186 0,'0'0'10'16,"-90"47"-3"-16,32 26 12 15,-2 22 82-15,9 25-46 16,17 8-36-16,25-2-17 16,15-5 6-16,46-17-8 15,24-16 0-15,8-13-2 16,3-21-17-16,-13-19-51 15,-19-18 39-15,-21-10 31 16,-20-5 7-16,-9-2 110 16,-5 0 58-16,0-14 2 15,0 2-124-15,0-1-29 16,0 5-23-16,0 5-1 16,0 3-38-16,0 0-169 15,0 0-175-15,10 4-448 16</inkml:trace>
  <inkml:trace contextRef="#ctx0" brushRef="#br1" timeOffset="140210.0381">15290 6815 1078 0,'0'0'154'0,"0"0"-141"15,0 0 28-15,0 0 96 16,0 0-39-16,0 0-92 15,0 0-6-15,0 0-14 16,-5 7 14-16,34 21 0 16,3 7 1-16,1 2 1 15,0 3 0-15,0 1 3 16,-2-2-5-16,-1-3 0 16,-8-11-152-16,-7-16-118 15,-10-9-259-15</inkml:trace>
  <inkml:trace contextRef="#ctx0" brushRef="#br1" timeOffset="140411.9107">15526 6788 1285 0,'0'0'97'15,"0"0"-42"-15,0 0 123 16,0 0-61-16,0 0-117 16,0 0-21-16,-41 17-7 15,21 30 28-15,-8 10 7 16,-4 4-2-16,-1 0-6 15,2-6 1-15,1-7-14 16,7-12-50-16,7-16-43 0,13-12-80 16,3-8-109-1,24-24-244-15</inkml:trace>
  <inkml:trace contextRef="#ctx0" brushRef="#br1" timeOffset="140711.0343">16031 6728 1549 0,'0'0'16'15,"0"0"-13"-15,0 0-3 16,0 0-1-16,0 0 0 16,-69 86-1-16,44-50 2 15,1-4 4-15,6-5-2 16,4-5-2-16,4-5 0 0,6-6-1 15,4-3-5-15,0-1 4 16,6-4 1-16,24-2-2 16,16-1 3-16,22 0 0 15,16 0 0-15,7-3 3 16,-1-5-9-16,-10 3-34 16,-19 1-106-16,-20-1-83 15,-22-3-177-15</inkml:trace>
  <inkml:trace contextRef="#ctx0" brushRef="#br1" timeOffset="140915.1599">16202 6774 1142 0,'0'0'133'0,"0"0"26"16,0 0-4-16,0 0-55 16,0 0-45-16,0 0-46 15,-4-47-9-15,10 67-28 16,5 15 25-16,2 7 3 15,-3 3 0-15,-1 2 4 16,2-2-8-16,-2-6-90 16,4-6-75-16,5-16-145 15,3-16-235-15</inkml:trace>
  <inkml:trace contextRef="#ctx0" brushRef="#br1" timeOffset="141258.9475">16447 6815 785 0,'0'0'546'15,"0"0"-526"-15,0 0 98 0,80-61-76 16,-31 61-42-16,7 12 0 16,2 18 0-16,-6 8-3 15,-11 6-2-15,-13 5 4 16,-16 2-3-16,-12-4 3 16,0-8-17-16,-7-15 17 15,-8-14 1-15,1-10 0 16,1-2 14-16,0-26-2 15,5-12 2-15,6-7-3 16,2-7-6-16,13 0-1 0,16 3 2 16,6 9-1-1,-2 14 13-15,-10 14-14 0,-9 13 1 16,-11 1-5-16,-3 17-4 16,-2 15-2-16,-11 14 1 15,2 4 10-15,11 4-8 16,5 1 3-16,34-11-45 15,20-11-134-15,14-17-92 16,5-16-200-16</inkml:trace>
  <inkml:trace contextRef="#ctx0" brushRef="#br1" timeOffset="141641.7734">17663 6909 1355 0,'0'0'183'16,"0"0"-162"-16,0 0 154 16,0 0-100-16,0 0-64 0,0 0-11 15,13-39-4-15,35 39-4 16,16-1 8-16,5 1 0 16,-3 0 1-16,-11-1 0 15,-12-2-1-15,-12 1-7 16,-14 0-21-16,-10 0-21 15,-4 1-88-15,-3-2-4 16,3-3-136-16,3 1-313 16</inkml:trace>
  <inkml:trace contextRef="#ctx0" brushRef="#br1" timeOffset="141940.7052">18421 6679 1474 0,'0'0'86'0,"0"0"-85"16,-82-17 133-16,58 41-89 16,7 17-42-16,7 9-6 15,10 2-6-15,15 1 7 16,24-10-4-16,10-7-22 16,3-15-81-16,-7-16 47 15,-8-5 62-15,-12-20 2 16,-10-14 12-16,-12-9 82 15,-3-5 17-15,-3 2-58 16,-19 2-16-16,-2 7-26 0,-1 12-8 16,5 9-5-16,7 10-2 15,8 6-37-15,5 14-191 16,17 14-63-16,18 2-232 16</inkml:trace>
  <inkml:trace contextRef="#ctx0" brushRef="#br1" timeOffset="142086.612">18734 6691 1537 0,'0'0'21'15,"0"0"102"-15,0 0-8 16,0 0-115-16,0 0-18 16,0 0-224-16,24-24-24 15,16 44-206-15</inkml:trace>
  <inkml:trace contextRef="#ctx0" brushRef="#br1" timeOffset="142338.4823">19029 6599 1248 0,'0'0'96'0,"0"0"9"16,0 0 82-16,0 0-82 16,0 0-105-16,0 0-26 15,-1 5-1-15,4 41 27 16,20 7 0-16,16 1-1 15,6 2-7-15,7-4-9 0,-3-5-66 16,-8-2 55 0,-11-7 15-16,-13-8 12 0,-11-8 1 15,-6-10-3-15,-1-6 3 16,-23-4 0-16,-10-2 7 16,-7-6-7-16,-6-18-197 15,5-9-214-15</inkml:trace>
  <inkml:trace contextRef="#ctx0" brushRef="#br1" timeOffset="142497.3829">19159 6703 1325 0,'0'0'74'0,"0"0"-41"16,0 0 78-16,89-91-107 15,-43 66-4-15,3-1-13 0,-5 1-82 16,-10 2-160-1,-11 6-60-15,-19 7-191 0</inkml:trace>
  <inkml:trace contextRef="#ctx0" brushRef="#br1" timeOffset="143646.3782">16128 6732 441 0,'0'0'229'15,"0"0"-204"-15,0 0 100 16,0 0-61-16,0 0-32 16,0 0-30-16,0-12-2 0,0 10 1 15,0 2 1 1,0 0-3-16,0-2 1 0,2 2-4 15,-1 0 1-15,1 0 1 16,-2-1-57-16,0-4-164 16</inkml:trace>
  <inkml:trace contextRef="#ctx0" brushRef="#br1" timeOffset="144280.9775">16243 6788 616 0,'0'0'71'16,"0"0"-19"-16,0 0 68 16,0 0-78-16,0 0-8 15,0 0-13-15,-9-45-9 0,6 34 13 16,-2-3 23-16,1-1-14 15,-2-4 8-15,-1 0-7 16,-1-3-5-16,-2 0-8 16,2 2 0-16,2 3-16 15,0 3 8-15,3 4-9 16,2 4-3-16,-1 3 0 16,2 1-1-16,0 0-1 15,0 2 0-15,0-2 2 16,0 0 0-16,0 1-1 15,0 0-1-15,0 1 14 16,0 0 2-16,0 0 2 16,0 0-13-16,0 0-4 0,0 0 4 15,-2 0-5-15,2 0 1 16,0 0 13-16,0 0-5 16,0 0 12-16,-2 0-9 15,1 0-6-15,-4 0-6 16,-6 15 0-16,-5 17-4 15,-9 14 0-15,-2 11 4 16,-9 11-1-16,-3 5-2 16,0-5-198-16,2-6-696 15</inkml:trace>
  <inkml:trace contextRef="#ctx0" brushRef="#br1" timeOffset="153884.0613">9823 6333 718 0,'0'0'419'0,"0"0"-419"16,0 0-11-16,0 0 10 15,-19 78 1-15,16-23 6 16,1 18 1-16,2 16 3 15,0 8 3-15,0 7-13 16,0 9 13-16,0-1 3 16,0 4-6-16,0-4 15 15,0-8-18-15,0-9-5 0,0-9 3 16,0-10-2 0,0-15-3-16,0-8 0 0,0-13 3 15,0-10-3-15,0-14 0 16,0-9 0-16,0-7-2 15,0 0-51-15,0-30-46 16,0-19-355-16</inkml:trace>
  <inkml:trace contextRef="#ctx0" brushRef="#br1" timeOffset="157852.5076">9899 6334 687 0,'0'0'1'16,"0"0"13"-16,0 0-10 15,0 0 47-15,0 0 36 16,0 0-52-16,-9-24-11 15,9 24-21-15,0 0 2 16,0 0-8-16,0 0 3 16,0 0 0-16,0 0-5 15,0 0 10-15,6 0-5 16,6 0 9-16,8 0-2 16,5-1 25-16,9-4-13 15,14 0 7-15,9-3 5 16,14-1-12-16,10 2 0 15,10 0 0-15,15 2-10 0,8 0 10 16,9 2-13-16,4 0-6 16,4-3 5-16,1-2-3 15,1-1-2-15,3-2 0 16,-3 1 5-16,-6 2-3 16,-2-1-2-16,5-3 1 15,-2 1 6-15,0-3-7 16,1-2 0-16,-6-1-1 15,3 0 2-15,-2 0-1 16,-5 3 7-16,-7 1 1 16,-9 3-2-16,-2-1-1 15,-6 3-5-15,1-2 0 0,-2 0 0 16,-3 0-1 0,-2 1 1-16,2 3 0 0,-3-2-3 15,-3 0 7-15,2 2-4 16,-3 1 0-16,0 0 3 15,1 0-4-15,0 0 1 16,2-3 0-16,-2 3 4 16,0 1 2-16,-5-1-6 15,-6 0 0-15,-1 2-2 16,-3-1 1-16,2 1 1 0,3 3 0 16,0 0-3-1,1 0 6-15,-1 0-3 16,1 3 0-16,2-1 2 15,-1 1-2-15,-1 2 0 0,5-3 0 16,0 3 3-16,6-5-1 16,2 0-2-16,-2 0 0 15,1 0-4-15,-3 0 4 16,0 0 0-16,0 0 0 16,-4 0-1-16,1 0 4 15,-3 0-3-15,-5 0 0 16,-3 0 3-16,-6 0-5 15,-8 2 2-15,8 3 0 16,8-2 1-16,6-1 1 16,5 0-2-16,-3 2 0 0,-6-2-1 15,-6 2 0 1,1 1 1-16,-2 0 0 16,-2 0-3-16,0-3 4 0,0 5-1 15,0-7 0-15,-2 3 0 16,-2-1 0-16,0-2 0 15,-3 0 1-15,-1 0-2 16,5 0 3-16,0 0-2 16,-4 1 0-16,-1 2 0 15,-5 0-1-15,-1 2 1 16,-6-2 0-16,0 3-4 16,-2 0 4-16,-5-1 0 15,3-1 0-15,0-3 0 16,3 0-2-16,1-1 2 0,0 0 0 15,2 0 1-15,4 0 4 16,-1-9-5-16,0 3 0 16,0-2 0-16,-6 0-2 15,-2 2 2-15,-1 0 0 16,-7 1 0-16,1 1 5 16,-5 1-5-16,-5 1 0 15,5 0-2-15,5 2 2 16,4 0 0-16,4 0 0 15,9 0-5-15,5 0 5 16,-1 2 0-16,-2 1-5 16,-10 3-49-16,-5-1 48 15,-6-2 0-15,-2-1 6 0,-7-1-4 16,-2-1 11 0,-1 0-7-16,-1 0 0 0,-2 0 0 15,5 0 0-15,-2-3 5 16,1-7-1-16,-5 5 18 15,-1-2-11-15,-3 1 19 16,-2 5-20-16,-5-2-9 16,-5 3 19-16,-1 0-16 15,-1 0-1-15,0 0-1 16,0 0 0-16,0 0-2 16,0 0 0-16,0 0-11 15,0 0 11-15,0 0-2 0,0 0 2 16,0 0-1-1,0 0-2-15,0 4 3 0,0 7 0 16,0 3 5-16,0 8 5 16,0 6-8-16,0 3 3 15,2 5 34-15,5 4-37 16,4 4 6-16,-2 5-8 16,0 4 4-16,-2 5-4 15,0 2 0-15,-4 0 2 16,-1-3 1-16,1 0-3 15,0-3 0-15,2-1-1 16,-2-1 5-16,0-2-7 16,-2-4 3-16,3-3 0 15,-2-4 1-15,1 1-1 16,-2-1 0-16,1 3-1 16,-2-3 2-16,0-2-1 0,0 0 0 15,1-1 1-15,-1-1-3 16,0 2 6-16,0 0-4 15,0 2 0-15,0 2 0 16,-4 0-2-16,-9-2 2 16,0-2 0-16,4-3 0 15,2-6 2-15,3-1-2 16,1-3 0-16,0 0 0 16,-2-4-2-16,2 1 2 0,0-4 0 15,0-2 1-15,2-1 0 16,-2-3-1-16,3-1 0 15,-2-3 1-15,1 0-3 16,-1-3 2-16,2-1 0 16,0 0 6-16,0-1-2 15,0-2-3-15,0 1 4 16,0-1-3-16,0 0 12 16,0 0-9-16,0 0-5 15,0 0 6-15,-1 0-4 16,1 0-2-16,0 0 0 15,-3 0 5-15,-5 0 5 16,-8 0-3-16,-5 0 0 16,-10 0 5-16,-9 0-9 15,-7-3-2-15,-8-3-1 0,-6 0 1 16,-2 3-1 0,-3 1 0-16,-5 2 1 0,2 0-3 15,-2 0 4-15,-5 0-3 16,1 0 1-16,-7 0-4 15,-7-3 4-15,-10-2 0 16,1 2 0-16,-2-1 1 16,4 2 0-16,7-3-1 15,-4 0 0-15,6 5 6 16,6 0-8-16,2 0 2 16,10 2 0-16,5 6-2 15,4 1 2-15,1-4 0 0,-4-2 0 16,-1-1-1-1,-9-2-3-15,-2 0 4 0,-5 0 0 16,-5-2 3-16,-2-5-2 16,3 0-2-16,7 4 0 15,10 0-2-15,4-1-1 16,4 4 4-16,0 0 0 16,0-1 4-16,-1 1-4 15,0-2 0-15,-1 1-1 16,-7-2 0-16,-7 2-2 15,-4-2 4-15,-1 1-1 16,1-1 0-16,7 1 2 16,8 2-2-16,6 0 0 15,6 0-1-15,2 0-1 16,2 0 2-16,0 0 0 0,-4 0 5 16,-4 0-3-16,-8 0-2 15,-15-4 0-15,-6 0 3 16,-4-2-6-16,1 1 3 15,7 2 0-15,7 3-3 16,3 0 3-16,7 0 0 16,4 0-1-16,4 0 2 15,3 0-3-15,-1 0 2 16,1 3 0-16,-1 4 1 16,-2-3 4-16,-4-1-5 15,-1-1 0-15,-5-1-1 16,-4 1-1-16,-6-2 4 0,-2 0-1 15,1 0-1-15,7 0 0 16,2 0 0-16,3 0 0 16,-4 0-2-16,1 0 2 15,-3 0 0-15,-1 0 0 16,0 0 0-16,-3 0 2 16,4 0-2-16,0 0 0 15,3 0 4-15,1 0-3 16,4 3-1-16,1 3 0 15,-3-2 4-15,1 1-3 16,0 2-1-16,0-1 0 16,1-2-7-16,2 3 5 15,1-5 2-15,8-1 0 0,2 2 1 16,5-3 2 0,3 0-3-16,-1 0 0 0,1 0 3 15,0 3-6-15,-1-1 3 16,-3 4 0-16,-2-1-2 15,-6-1 9-15,-1 3-7 16,-1-1 0-16,2-3 0 16,-3 1-1-16,-4-2 1 15,-2 5 0-15,-4-5 5 16,3 1-5-16,2-1 0 16,5 3 0-16,6 0-1 15,2-2-1-15,5 1 2 0,1-1 0 16,3 1-1-1,4 2 6-15,-4-2-6 0,1 1 1 16,-1 3-2-16,-2-2 2 16,0 2 0-16,-1-1 0 15,-3-2-1-15,-1 2 3 16,1-2-2-16,3-1 0 16,-3 0 1-16,7 0-1 15,-1-1 0-15,1 0 0 16,3 2 0-16,-1-3 2 15,-2 2-2-15,4 0 0 16,0-2 0-16,4 3 0 16,-2-4 0-16,8 1 1 15,-2-2-5-15,4 0 6 16,1 0-2-16,1 0 0 0,3 0 0 16,-3 3-3-16,1 0 3 15,3 1 0-15,-4-2-1 16,-1 3 3-16,4-2-2 15,-3-1 0-15,2 0 2 16,-1-1-7-16,1 1 5 16,2-2 0-16,1 0 5 15,2 0-1-15,0 0-4 16,0 0 0-16,-2 0 1 16,-1 0-2-16,-5 0 1 15,1 0 0-15,-1 0-1 16,5 0 2-16,-5 0-1 0,0 0 0 15,1 0 3-15,0 0-3 16,3 0 0-16,8 0 14 16,-1 0 10-16,3 0-20 15,3 0-4-15,0 0 0 16,4 0 5-16,-2 0-7 16,1 0 2-16,-1 0 0 15,-1 0-1-15,-2 0 2 16,-6 1-1-16,3 2 0 15,-3-1-3-15,2-2 3 16,2 2 0-16,2-2 2 16,4 0-1-16,1 0 1 15,1 0-2-15,0 0 0 0,0 0 1 16,0 0-3 0,0 0 2-16,0 0 0 0,0 0 4 15,0 0 0-15,-4 0-4 16,-2 0 3-16,-2 0 0 15,-1 0 1-15,-1 1-4 16,1 0 0-16,4 1 1 16,1-2 1-16,2 1-2 15,1-1 0-15,1 0 0 16,0 2-2-16,0-2 2 16,0 0 0-16,0 0 1 15,0 0 1-15,0 0-2 16,0 0 0-16,0 0 3 0,0 0-3 15,0 0 0-15,0 0 1 16,0 0 13-16,0 0 4 16,0 0 22-16,0 0-3 15,-5-5-7-15,-3-10-1 16,-6-12-26-16,-1-12-3 16,2-22 0-16,7-24-25 15,6-27-40-15,0-28-141 16,3-21-408-16</inkml:trace>
  <inkml:trace contextRef="#ctx0" brushRef="#br1" timeOffset="163513.9389">22621 6161 1217 0,'0'0'114'0,"0"0"-99"16,0 0 14-16,0 0 52 15,0 0-40-15,0 0-20 16,0 0-7-16,0 0-7 0,10-34-6 16,16 20 11-1,11 0-11-15,5 1 0 0,3 2 6 16,-1 6-7-16,-3 5 0 15,-10 0-1-15,-7 14-9 16,-7 13 7-16,-9 8-2 16,-5 5 5-16,-3 6 0 15,-1-4 2-15,-16-7-2 16,5-10 0-16,2-11 2 16,7-9-2-16,3-5 0 15,0 0 6-15,0-10 38 16,3-17 6-16,12-15-43 15,9-12-7-15,5-3 0 0,3 1 4 16,-4 5 0-16,-6 15 8 16,-10 13 23-16,-7 13-19 15,-4 10 2-15,-1 0-18 16,0 19-19-16,-3 14-1 16,-10 14 20-16,1 5 0 15,9 1 3-15,3-6-1 16,22-7-4-16,22-8-30 15,15-15-67-15,11-14-30 16,0-5-146-16,-4-30-268 16</inkml:trace>
  <inkml:trace contextRef="#ctx0" brushRef="#br1" timeOffset="163682.8371">23604 6059 1233 0,'0'0'131'16,"0"0"-130"-16,0 0 32 16,0 0-33-16,100-41-4 15,-58 39-93-15,-6 2-219 16,-8 0-198-16</inkml:trace>
  <inkml:trace contextRef="#ctx0" brushRef="#br1" timeOffset="163925.6824">23683 6196 863 0,'0'0'287'0,"0"0"-232"0,0 0 90 16,0 0-55-16,0 0-71 15,80 2-15-15,-25-2 7 16,0 0-11-16,-5 0 3 16,-11 0-1-16,-12 0-1 15,-9 0-1-15,-12 0 31 16,-6 0 42-16,0 0 26 15,0 0-34-15,0 0-38 16,0 0-20-16,0 0-7 16,0 0-13-16,0 0-115 0,6 0-40 15,1 0-139 1,0 0-199-16</inkml:trace>
  <inkml:trace contextRef="#ctx0" brushRef="#br1" timeOffset="165141.8209">25526 6033 454 0,'0'0'730'16,"0"0"-702"-16,0 0 54 16,0 0 86-16,0 0-73 15,0 0-53-15,-23-66-42 16,14 86-19-16,-6 17 16 16,-2 11-1-16,0 8 4 15,8 1 0-15,9-4 0 16,0-6-1-16,25-11-13 15,12-11-45-15,8-14 9 16,4-11-17-16,0-9 46 16,-5-20 21-16,-11-12 7 15,-11-5 28-15,-15-5 70 0,-7-5-35 16,-1 3 32-16,-23 2-43 16,-10 8-33-16,-4 14-7 15,-2 11-16-15,3 14-6 16,6 4 1-16,6 24-26 15,9 17-26-15,12 8-142 16,4 0-116-16,7-4-281 16</inkml:trace>
  <inkml:trace contextRef="#ctx0" brushRef="#br1" timeOffset="165367.0115">25981 6261 1423 0,'0'0'109'0,"0"0"-88"0,0 0 21 16,0 0 96-16,0 0-115 15,0 0-23-15,8-53-35 16,-2 85 24-16,3 8 11 16,-5 8 0-16,-1 1 0 15,-1-3-65-15,-1-3-45 16,1-9-68-16,1-14-97 15,3-20-224-15</inkml:trace>
  <inkml:trace contextRef="#ctx0" brushRef="#br1" timeOffset="165623.8583">26408 5988 1408 0,'0'0'62'0,"0"0"-50"15,0 0 99-15,0 0-19 16,0 0-76-16,0 0-16 16,0-51-1-16,3 51-19 15,2 0-3-15,-1 12 15 16,5 7 8-16,-5 8-3 16,-1 4 10-16,0 3-7 15,0 5 0-15,2-1 0 16,5 1-7-16,1-2-88 15,2-8-177-15,5-13-199 0</inkml:trace>
  <inkml:trace contextRef="#ctx0" brushRef="#br1" timeOffset="165795.9509">26753 6135 1433 0,'0'0'77'16,"0"0"-69"-16,0 0 15 15,0 0-23-15,0 0-5 16,0 81 5-16,-5-39 0 16,4-3-9-16,1-6-100 15,0-13-183-15,7-10-371 0</inkml:trace>
  <inkml:trace contextRef="#ctx0" brushRef="#br1" timeOffset="166102.7585">27054 5947 1370 0,'0'0'87'15,"0"0"-82"-15,12-72 81 16,10 64-47-16,11 8-39 16,16 0-7-16,2 16-8 15,-5 12 11-15,-14 6-18 16,-18 5-44-16,-14 1 16 15,-14-1 29-15,-24-1 21 16,-5-2 1-16,-5-5 3 0,8-6 8 16,10-8 14-16,12-5 3 15,17-2-7-15,1-2-21 16,22-2 4-16,19-3 1 16,11-3-1-16,12 0-10 15,1-3-117-15,-6-16-194 16,-10-4-445-16</inkml:trace>
  <inkml:trace contextRef="#ctx0" brushRef="#br1" timeOffset="166266.6568">27588 6132 1477 0,'0'0'60'16,"0"0"-26"-16,0 0-12 15,0 0-18-15,0 0-1 16,0 0 2-16,20 100-5 15,-16-71 0-15,-1-2-84 16,1-11-197-16,5-10-206 16</inkml:trace>
  <inkml:trace contextRef="#ctx0" brushRef="#br1" timeOffset="166655.9263">27955 5891 1202 0,'0'0'176'0,"0"0"-146"16,70-75 71 0,-40 70-53-16,-2 5-47 0,-4 0-1 15,-3 14-3-15,-8 10-3 16,-13 4-19-16,0 3-13 16,-13-2-1-16,-19 0 32 15,-2-3 4-15,2-7 6 16,2-5-2-16,12-6 4 15,7-5 9-15,10-3 26 16,1 0-2-16,0 0 15 0,10 0 8 16,14 0-61-1,3-5-7-15,8 5 4 0,-3 0-11 16,-4 0 13-16,-5 5-3 16,-2 12 2-16,-9 2-3 15,-4 2-2-15,-8 2 3 16,0 3 4-16,-17 0-7 15,-10-3 2-15,-1-2 4 16,-5-6-24-16,4-7-83 16,8-6-112-16,13-2-141 15</inkml:trace>
  <inkml:trace contextRef="#ctx0" brushRef="#br1" timeOffset="166860.8014">28495 6120 1321 0,'0'0'139'16,"0"0"-115"-16,0 0 17 15,0 0-40-15,0 0-1 16,0 0 0-16,-3 82 0 16,-4-52 1-16,-1-1-1 15,2-2-29-15,0-5-177 16,3-8-88-16,3-11-603 15</inkml:trace>
  <inkml:trace contextRef="#ctx0" brushRef="#br1" timeOffset="167154.6243">28891 5886 758 0,'0'0'715'0,"0"0"-696"16,0 0 120-16,0 0-55 15,0 0-84-15,0 0-42 16,7 2 27-16,-7 37 11 16,-8 0-43-16,-7-2 5 15,0-4 16-15,0-10-9 16,5-5 35-16,4-8-4 16,3-4 7-16,3-6-3 15,3 0 5-15,28 0-4 16,11 0 17-16,10 0-16 15,2-4-1-15,-9-1-2 0,-12 3 1 16,-7-1-71-16,-20-1-171 16,-6-1-199-16</inkml:trace>
  <inkml:trace contextRef="#ctx0" brushRef="#br1" timeOffset="167347.0074">29033 5975 1423 0,'0'0'146'0,"0"0"33"16,0 0-62-16,0 0-76 16,0 0-41-16,0 0-16 15,0 0 11-15,-1 97 5 0,1-45 0 16,0-2 0-16,0 0-61 16,-3-5-102-16,-2-7-18 15,4-15-147-15,1-15-158 16</inkml:trace>
  <inkml:trace contextRef="#ctx0" brushRef="#br1" timeOffset="167909.6641">29403 5741 1393 0,'0'0'26'0,"0"0"2"15,0 0 27-15,0 0-55 16,0 0-27-16,92-11-58 16,-50 13-99-16,-9-1 24 15,-9-1 118-15,-9 0 29 16,-11 0 13-16,-4-3 122 16,0-3 25-16,0-2-51 0,-7 1-26 15,3 5-26-15,-1 2 6 16,2 0-38-16,2 0 0 15,-1 2-12-15,2 15-15 16,0 11 15-16,0 14 0 16,0 9 0-16,6 12 2 15,5 2 1-15,2-1-3 16,4 4 0-16,5-1 2 16,0 1-6-16,-2 0 4 15,-1-8 0-15,-13-7 5 16,-6-7-3-16,-23-12-2 15,-32-6 6-15,-18-6-5 0,-15-5 8 16,1-8-9-16,3-1-11 16,3-8-132-16,11 0-234 15</inkml:trace>
  <inkml:trace contextRef="#ctx0" brushRef="#br1" timeOffset="168782.1871">25200 5600 1080 0,'0'0'52'0,"0"0"22"16,0 0 1-16,0 0-70 15,0 0-2-15,-127 12-3 16,70 5 0-16,4 0-2 16,3 0 1-16,9-1 1 15,11-4-2-15,13-7 3 0,10-1-4 16,4-4 3-1,3 0-14-15,4 0-6 0,10 0 13 16,5 4 7-16,-1 5 4 16,-1 16-3-16,-7 16 9 15,-7 22 1-15,-3 22 10 16,0 14 12-16,-16 13-2 16,-5 5-1-16,6 0-16 15,8-8-12-15,7-12 3 16,11-10-2-16,31-17-1 15,25-12 10-15,26-19-7 16,25-19 5-16,13-19-10 16,-5-2-147-16,-12-27-448 15</inkml:trace>
  <inkml:trace contextRef="#ctx0" brushRef="#br1" timeOffset="173674.4851">10833 7536 744 0,'0'0'440'0,"0"0"-431"15,0 0 26-15,0 0 59 16,0 0-59-16,0 0-34 16,0 0-1-16,0 3-3 0,0 4-10 15,0 3 9-15,0 4 3 16,3-2 1-16,-3 2 2 16,0 0-1-16,0-3 2 15,1-3 1-15,-1-3-2 16,0-3 4-16,0-2 0 15,0 0 43-15,0 0 37 16,0 0-14-16,3 0 31 16,-1-11-16-16,-2-6-75 15,3-4-1-15,6-1-4 16,-2-1-2-16,5 2 1 16,1 6-3-16,0 4-3 15,-3 6 0-15,3 5-10 16,-2 0 7-16,5 5-7 15,1 11 2-15,-1 6 5 0,1 5-3 16,-6 0 5-16,-3 1-16 16,-5 0-79-16,-3-7-25 15,0-6-104-15,0-11-226 16</inkml:trace>
  <inkml:trace contextRef="#ctx0" brushRef="#br1" timeOffset="174358.4829">11036 7638 1062 0,'0'0'42'0,"0"0"-42"0,0 0 30 16,0 0-29-16,0 0-1 16,0 0 3-1,67-3-1-15,-46-7 1 0,3-4 1 16,-5-4 0-16,-4-2 5 15,-3-3 46-15,-5 2 58 16,-2 2-20-16,-5 1 5 16,0 7-20-16,0 1 0 15,0 6-19-15,0 4-26 16,0 0-33-16,-6 4-11 16,-6 20-11-16,-6 5 14 15,3 6 7-15,5-1-3 16,10-7-6-16,0-4-29 0,16-9-55 15,8-7 34 1,6-7 7-16,1-2 2 0,-1-20 38 16,-3-3 13-16,-8-3 9 15,-7 1 27-15,-3 3 26 16,-8 5 33-16,-1 6 1 16,0 6-34-16,0 7-29 15,0 0-28-15,0 0-5 16,0 13-15-16,0 9 2 15,0 5 12-15,3 3-5 16,20-6-76-16,4-6-11 16,10-11 14-16,2-7 18 15,-3-3 11-15,-8-16 44 16,-6-1 6-16,-13-3 24 0,-9 3 49 16,0 0 52-16,0 6-47 15,-9 2-10-15,-2 5-40 16,5 6-24-16,-2 1-4 15,6 1-11-15,2 13-13 16,2 1-25-16,20-5-95 16,13-9 18-16,7-1 4 15,-1-7 38-15,-8-9 71 16,-15 0 13-16,-12-1 25 16,-6 2 69-16,-3-1-33 15,-15 2-43-15,-10 4-18 16,-8 6-131-16,-9 3-318 15</inkml:trace>
  <inkml:trace contextRef="#ctx0" brushRef="#br1" timeOffset="175972.8">2291 8690 1370 0,'0'0'43'16,"0"0"-30"-16,0 0 109 0,0 0-76 16,0 0-39-16,0 0-7 15,0 0-21-15,113-36 18 16,-74 65-6-16,-9 15 5 15,-11 11 2-15,-11 9-6 16,-8 1 5-16,-3-7 3 16,-17-12-1-16,2-15-1 15,2-14 4-15,10-10 0 16,6-7 8-16,0-10 9 16,10-22 105-16,13-18-97 15,8-11-27-15,6-3 9 0,-4 2-8 16,-6 11 11-1,-12 16 16-15,-9 15 1 0,-6 16 18 16,0 4-12-16,0 4-35 16,-15 30-8-16,-9 15 0 15,2 14 8-15,11 4 0 16,11-4-7-16,24-10-9 16,27-9-78-16,20-17-75 15,4-15-30-15,-4-12-294 16</inkml:trace>
  <inkml:trace contextRef="#ctx0" brushRef="#br1" timeOffset="176990.5417">2947 8981 48 0,'0'0'1150'0,"0"0"-1113"16,0 0-26-16,0 0-1 15,0 0-10-15,0 0-1 16,19 50 1-16,-14-25 1 16,-5 1-1-16,0-1 6 15,-5-4 1-15,-6-6-7 16,0-9 17-16,5-4 50 16,1-2 29-16,0 0 28 15,0-17 13-15,4-8-71 16,1-5-26-16,0-1-16 0,13 5 0 15,8 6-24 1,6 7 0-16,1 5-3 0,2 8-2 16,3 0 2-16,-5 22-2 15,-4 11-12-15,-6 10-15 16,-9 2-78-16,-5-3-17 16,-2-4-5-16,-2-7-14 15,4-9 34-15,1-8 13 16,5-7 78-16,1-7 21 15,-2 0 4-15,1-3 13 16,2-11 64-16,6-4 11 16,-3-5-42-16,7 1 10 15,-1-2-22-15,0-1 9 16,1 4-19-16,-8-5 6 0,-1 3-2 16,-1 2-12-16,-6 2 4 15,-2 2 13-15,-4 6 10 16,0 3 18-16,0 3-34 15,-5 4-7-15,-6 1-7 16,-4 5-17-16,-3 15-11 16,-4 11 7-16,10 5-7 15,10 1 10-15,2-3-9 16,14-8-7-16,13-8-15 16,7-7-37-16,5-11 20 15,-2 0 24-15,-1-19 15 16,-3-8 10-16,-8-5 5 15,-4-3 2-15,-11 3 78 0,-7 4 20 16,-3 7-60-16,0 8 22 16,0 8-25-16,0 5 4 15,0 0-46-15,-3 9-16 16,-4 18 4-16,0 6 8 16,7 4 1-16,0-2-43 15,14-7-17-15,13-10-41 16,3-9-17-16,3-9 41 15,-3 0 61-15,-8-20 19 16,-4-4 1-16,-5-3 15 16,-7 5 63-16,-6 3 55 15,0 8-36-15,0 5-37 0,0 6-25 16,0 0-36-16,0 6-8 16,5 17-11-16,7 4 12 15,6-1-1-15,7-4-72 16,5-11-49-16,-2-8 35 15,-1-3 42-15,-9-6 52 16,-3-16 1-16,-8-7 26 16,-2-3 78-16,-5-4-7 15,0 1-22-15,0 4-9 16,0 4-35-16,0 6-5 16,0 7-27-16,-2 6-3 15,2 4-6-15,0 4-77 16,0 0-103-16,3 0-47 0,23 9-313 15</inkml:trace>
  <inkml:trace contextRef="#ctx0" brushRef="#br1" timeOffset="177177.4258">4564 8842 1238 0,'0'0'83'15,"0"0"-18"-15,0 0 40 16,0 0-80-16,113-38-20 16,-71 33-5-16,3-2-5 15,-8 4-62-15,-9 2-172 0,-17 1-231 16</inkml:trace>
  <inkml:trace contextRef="#ctx0" brushRef="#br1" timeOffset="177410.5917">4616 9003 174 0,'0'0'951'16,"0"0"-891"-16,0 0 57 16,0 0 27-16,0 0-32 15,130 31-44-15,-59-41-51 16,-5-4-16-16,-8 2 3 16,-19 4-8-16,-9-1 4 15,-14 6 0-15,-8-1 6 16,-7 3 19-16,-1 1 17 15,0-3-23-15,0 2-12 0,0-4-14 16,0 2 7-16,0-1-180 16,5 1-63-16,-2-2-223 15</inkml:trace>
  <inkml:trace contextRef="#ctx0" brushRef="#br1" timeOffset="193489.5699">22314 7553 1348 0,'0'0'101'16,"0"0"-82"-16,0 0 16 15,0 0 38-15,0 0-41 16,0 0-32-16,0 0-34 15,0 0 32-15,65 78 2 16,-39-32-3-16,-6 1-1 16,-7-3 4-16,-10-2-1 0,-3-11 0 15,0-8-6 1,-10-10 7-16,1-8 8 0,4-5 0 16,0 0 38-16,-2-10 47 15,-2-16-29-15,-2-13-40 16,8-7-19-16,3-7 3 15,11 2-8-15,17 2 2 16,5 13-6-16,1 10 3 16,2 19-5-16,-5 7 5 15,-2 6-13-15,-3 24 9 16,-5 10-7-16,-6 11 10 16,-7 5-5-16,-5 3 7 15,-3-4-7-15,0-6-63 16,0-11-78-16,1-16-132 15,8-17-280-15</inkml:trace>
  <inkml:trace contextRef="#ctx0" brushRef="#br1" timeOffset="193649.4733">22918 7634 1316 0,'0'0'47'15,"0"0"-34"-15,0 0 65 16,88-67-49-16,-52 63-29 15,4 4-10-15,1 9-10 16,-9 18-227-16,-17 6-150 16,-15 6-412-16</inkml:trace>
  <inkml:trace contextRef="#ctx0" brushRef="#br1" timeOffset="193759.9191">23012 7911 998 0,'0'0'215'15,"0"0"-212"-15,0 0 69 16,0 0 6-16,83-3-72 15,-5-8-6-15,16-5-143 16,6-5-262-16</inkml:trace>
  <inkml:trace contextRef="#ctx0" brushRef="#br1" timeOffset="194031.7492">23763 7661 1264 0,'0'0'162'15,"0"0"-96"-15,0 0 101 16,0 0-64-16,-95-26-91 0,71 53-8 15,5 7-4-15,13 5 0 16,6 1-3 0,16-5-3-16,23-9-19 0,15-9-69 15,4-17 17-15,-4 0 43 16,-10-17 29-16,-15-12 5 16,-16-10 25-16,-10-4 4 15,-3 3 73-15,-10 1-44 16,-16 8-41-16,-7 9-12 15,-1 11-5-15,1 11-23 16,9 5-121-16,15 26-83 16,9 5-136-16,22 0-440 0</inkml:trace>
  <inkml:trace contextRef="#ctx0" brushRef="#br1" timeOffset="194188.6521">24195 7760 1395 0,'0'0'125'0,"0"0"-94"16,0 0 5-16,0 0-28 16,0 0-8-16,0 0 0 15,17 110-4-15,-14-69 4 16,-1-3-108-16,4-15-292 16</inkml:trace>
  <inkml:trace contextRef="#ctx0" brushRef="#br1" timeOffset="194409.5154">24724 7625 695 0,'0'0'851'16,"0"0"-833"-16,0 0 83 16,0 0-4-16,0 0-83 15,0 0-14-15,18-38-16 16,-12 67 10-16,4 9 6 15,-2 7 0-15,-1 0-1 16,2-3-41-16,2-4-108 16,-5-12-111-16,-3-11-271 15</inkml:trace>
  <inkml:trace contextRef="#ctx0" brushRef="#br1" timeOffset="194570.4143">24984 7765 726 0,'0'0'728'0,"0"0"-705"16,0 0 44-16,0 0-32 16,0 0-35-16,0 0 0 15,13 71 0-15,-19-35-2 16,-7-2-55-16,-1-8-220 16,8-9-345-16</inkml:trace>
  <inkml:trace contextRef="#ctx0" brushRef="#br1" timeOffset="194861.767">25309 7671 1202 0,'0'0'229'0,"0"0"-186"0,0 0 113 16,0 0-71-16,0 0-74 15,0 0-11-15,91-56-17 16,-52 75 2-16,-5 4-85 15,-13 5-2-15,-12 2 15 16,-9 0 32-16,-15 2 48 16,-22-2 7-16,-8-4 4 15,4-1 14-15,10-6 20 16,12-7 47-16,16 1-45 0,3-4-30 16,19 3 11-16,26 0-13 15,18-2 1-15,10-2-9 16,3-5-136-16,-5-3-312 15</inkml:trace>
  <inkml:trace contextRef="#ctx0" brushRef="#br1" timeOffset="195020.2197">25944 7953 1560 0,'0'0'80'0,"0"0"-45"16,0 0-26-16,0 0-9 0,0 0 0 15,0 0-6-15,-24 78-3 16,23-63-253-16,1-7-367 16</inkml:trace>
  <inkml:trace contextRef="#ctx0" brushRef="#br1" timeOffset="195379.9943">26204 7677 1286 0,'0'0'89'16,"0"0"55"-16,83-82-60 16,-45 74-63-16,2 8-21 15,-6 2-3-15,-10 17-9 0,-9 9-8 16,-15 2 15 0,-5 4-45-16,-25-2-19 0,-11-3 43 15,-2-5 8 1,4-9 18-16,6-5 0 0,14-6 1 15,9-2 30-15,7-2 24 16,3 0 11-16,8 0-14 16,20 0-52-16,11 0-2 15,6 0-9-15,-5 11-6 16,-7 1 6-16,-12 2-10 16,-11 3 17-16,-8 2-2 15,-2 0-6-15,-9 1 11 16,-16-3 0-16,-2-4-10 15,1-2-29-15,11-8-189 0,14-3-202 16</inkml:trace>
  <inkml:trace contextRef="#ctx0" brushRef="#br1" timeOffset="195522.9057">26692 7897 1074 0,'0'0'399'0,"0"0"-399"16,0 0 0-16,0 0 5 15,-38 85-3-15,29-49 0 16,8-3-2-16,1-6-293 16,7-10-540-16</inkml:trace>
  <inkml:trace contextRef="#ctx0" brushRef="#br1" timeOffset="196197.6973">27488 7690 1091 0,'0'0'81'0,"0"0"14"16,0 0 35-16,0 0-74 16,0 0-32-16,0 0-15 0,0 0-9 15,0-9 0 1,-9 9-9-16,-9 9-3 0,-6 8 12 16,-6 3 8-16,4-1-2 15,5 1-6-15,6 0 0 16,3-4 1-16,6-1 5 15,3-2-4-15,3-4 2 16,3-1-1-16,21-2 1 16,13-2-4-16,17-3 0 15,8-1-2-15,4 0-1 16,-9-1-130-16,-14-9-90 16,-21 2-199-16</inkml:trace>
  <inkml:trace contextRef="#ctx0" brushRef="#br1" timeOffset="196390.5781">27555 7760 983 0,'0'0'210'0,"0"0"12"15,0 0-51 1,0 0-38-16,0 0-60 0,0 0-69 16,-2-20-4-16,2 48-28 15,7 14 28-15,-1 9 3 16,3 8-2-16,-1 2-2 15,4 0 0-15,5-3-207 16,1-15-64-16,6-15-285 16</inkml:trace>
  <inkml:trace contextRef="#ctx0" brushRef="#br1" timeOffset="196563.4713">27950 7923 1495 0,'0'0'124'15,"0"0"-53"-15,0 0 18 16,0 0-89-16,0 0-36 16,0 0 36-16,6 92-1 15,-3-43-1-15,5-6-173 16,-4-10-170-16,1-12-528 16</inkml:trace>
  <inkml:trace contextRef="#ctx0" brushRef="#br1" timeOffset="196878.3706">28253 7703 863 0,'0'0'8'0,"0"0"-6"16,0 0 88-16,0 0 22 15,0 0-54-15,0 0-1 16,50-39 15-16,-50 39 2 16,-2 0-32-16,-6 0-33 15,4 10-6-15,2 7 6 16,2 12-7-16,19 9 8 0,19 6-1 16,9 1 7-16,2 2-16 15,-9-5 1-15,-10-8-2 16,-19-9-59-16,-11-7-134 15,-8-8-60-15,-27-8-7 16</inkml:trace>
  <inkml:trace contextRef="#ctx0" brushRef="#br1" timeOffset="197028.2745">28274 7755 667 0,'0'0'376'0,"0"0"-351"15,0 0 52-15,109-49-24 0,-62 41-38 16,3 3-15 0,4 2-32-16,-9 3-542 0</inkml:trace>
  <inkml:trace contextRef="#ctx0" brushRef="#br1" timeOffset="197201.1679">28725 8012 1115 0,'0'0'100'16,"0"0"-89"-16,0 0 57 15,0 0 3-15,23 103-66 16,-17-74-2-16,-4 0-6 16,-2-9-151-16,0-12-380 0</inkml:trace>
  <inkml:trace contextRef="#ctx0" brushRef="#br1" timeOffset="197500.9992">29127 7693 1174 0,'0'0'403'16,"0"0"-357"-16,0 0 105 15,0 0-138-15,0 0-13 16,-95 65-5-16,86-9 1 15,9 0-3-15,7-6-30 16,25-10-101-16,5-14 3 0,-3-16-32 16,-7-10 125-16,-10 0 42 15,-10-5 82-15,-7-9 112 16,0 2-36-16,0 3-45 16,0 2-62-16,-11 1-41 15,-9 6-10-15,-4 0-15 16,0 14-18-16,8 11-140 15,14-1-122-15,2-5-317 16</inkml:trace>
  <inkml:trace contextRef="#ctx0" brushRef="#br1" timeOffset="197658.8892">29394 7949 1367 0,'0'0'174'0,"0"0"-65"0,0 0 21 16,0 0-107-16,0 0-23 15,0 0-6-15,-13 54-4 16,-5-11-18-16,0-1-162 16,2-2-148-16,11-11-587 15</inkml:trace>
  <inkml:trace contextRef="#ctx0" brushRef="#br1" timeOffset="197916.3663">29684 7707 1333 0,'0'0'74'0,"28"-91"66"16,-13 68 10-16,4 9-76 15,2 10-62 1,5 4-10-16,12 10-2 0,0 16-13 16,-3 8 10-16,-5 0-4 15,-9 2-8-15,-9-2 14 16,-2-4-11-16,-8-2 5 15,-2-2 4-15,0 2-21 16,-13-3-1-16,-4 0-74 16,-1 0-80-16,1-4-93 15,3-6-254-15</inkml:trace>
  <inkml:trace contextRef="#ctx0" brushRef="#br1" timeOffset="198176.2037">29804 7935 1192 0,'0'0'252'15,"0"0"-156"-15,0 0 85 16,0 0-127-16,20-82-54 16,25 72-1-16,11 6-12 15,2 1-139-15,0 3-10 16,-10 0-77-16,-8 0 79 16,-12 0 63-16,-11 0 97 15,-6 0 15-15,-8 0 100 16,0 5 31-16,-3 4-50 15,0 4-50-15,0 6 42 16,-8 6-22-16,-2 3-46 0,-5 1-2 16,3 1-18-16,1-1-5 15,10-3-204-15,1-11-274 16</inkml:trace>
  <inkml:trace contextRef="#ctx0" brushRef="#br1" timeOffset="198482.0209">30529 7768 704 0,'0'0'478'0,"28"-87"-306"16,-20 52 18-16,-8 10-16 15,0 7-75-15,0 10-67 16,-15 8-20-16,0 0-12 0,1 16-17 16,4 18 16-16,10 10-14 15,0 7-76-15,23 1-71 16,0-4-110-16,-3-10-134 15,-10-11 82-15,-10-13 324 16,0-8 44-16,-7-6 155 16,-6 0 78-16,-5 0-41 15,-2 0-129-15,7-5-16 16,5-1-32-16,8-5 1 16,0-6-31-16,24-4-29 15,14-4-70-15,4 1-79 16,-1 4-174-16,-7 5-157 15</inkml:trace>
  <inkml:trace contextRef="#ctx0" brushRef="#br1" timeOffset="198632.859">30778 7811 886 0,'0'0'82'16,"0"0"43"-16,0 0 3 15,0 0-21-15,0 89-79 16,-3-61-20-16,-1 0-8 15,4-3-10-15,6-7-274 16,27-4-786-16</inkml:trace>
  <inkml:trace contextRef="#ctx0" brushRef="#br1" timeOffset="198932.0468">31244 7707 1289 0,'0'0'126'16,"0"0"67"-16,-36-73-77 15,8 68-56-15,-5 5-56 16,0 6-2-16,8 20-4 16,13 4-11-16,12 3-27 15,0-5-80-15,18-8-21 16,4-13 11-16,2-7 112 16,-3-2 18-16,-2-20 63 15,-4-1 62-15,-4 1 35 16,-4 7-40-16,-4 6-40 15,-1 8 12-15,-2 1-87 16,1 17-5-16,-1 16-3 0,0 9-7 16,0 2 10-16,0 0-34 15,0-9-125-15,0-10-137 16,0-14-285-16</inkml:trace>
  <inkml:trace contextRef="#ctx0" brushRef="#br1" timeOffset="199457.4453">31429 7587 714 0,'0'0'148'0,"0"0"49"15,0 0-24-15,0 0-31 16,1-72-36-16,-1 65-58 15,0 5-10-15,6-3-12 16,0 1-18-16,6-1 5 16,6 0-13-16,3 2-6 15,7 0 3-15,2 3 1 16,-1-3 2-16,-3-1-4 16,-6 0 9-16,-10 0-5 15,-4 2 2-15,-6-1 3 16,0-1 54-16,0 4 7 15,0 0-29-15,0 0-12 16,0 0-23-16,-1 0-4 16,-5 0 1-16,1 0-1 0,-4 0-2 15,0 0 4-15,3 7 0 16,3 10-6-16,3 9-1 16,0 10 2-16,9 14 3 15,5 11 2-15,-5 13 4 16,-6 8-4-16,-3-6 0 15,0-1-1-15,-5-7 3 16,-13-12-4-16,-4-3 2 16,-7-14-2-16,1-9-1 15,1-11 3-15,4-5-19 16,0-8-98-16,2 0-37 16,-4-1-90-16,-10-5-150 15,-9 3-128-15</inkml:trace>
  <inkml:trace contextRef="#ctx0" brushRef="#br1" timeOffset="200500.1838">23768 7254 785 0,'0'0'11'16,"0"0"5"-16,0 0 32 15,-99-22-7-15,68 19-32 16,0 1 10-16,1-4-2 16,5 1 35-16,8 1 0 15,7 2-13-15,8-1-16 16,2 3-20-16,0 0-3 15,0 0 0-15,0 3-13 16,0 20 10-16,-3 18-2 0,-8 20 8 16,-5 19-3-16,-3 15 7 15,0 11-6-15,-1 7 5 16,4 2-1-16,12-2-5 16,4-12 3-16,7-10-1 15,17-14-3-15,9-18 1 16,7-16-18-16,6-15-104 15,6-15-101-15,8-13-479 16</inkml:trace>
  <inkml:trace contextRef="#ctx0" brushRef="#br1" timeOffset="200757.0251">23851 7775 449 0,'0'0'0'16</inkml:trace>
  <inkml:trace contextRef="#ctx0" brushRef="#br2" timeOffset="207768.763">12739 6457 1285 0,'0'0'55'0,"0"0"-48"16,0 0-7-16,0 0 9 15,0 0-5-15,-37 86-8 16,41-66 4-16,19-10-36 16,11-10-58-16,5 0-13 15,-2-14 3-15,-6-9 50 16,-13-4 54-16,-10 2 60 0,-8-2 61 16,0 3-20-1,-18 5-1-15,-9 8-52 0,-4 8-25 16,-2 3-23-16,5 2-6 15,8 13-20-15,10 5-56 16,10 2-69-16,1 0-192 16</inkml:trace>
  <inkml:trace contextRef="#ctx0" brushRef="#br2" timeOffset="207963.6437">13134 6449 1331 0,'0'0'34'15,"0"0"-29"-15,0 0-10 16,0 0 4-16,120-33-16 16,-80 33-100-16,-4 0-153 15,-8 0-284-15</inkml:trace>
  <inkml:trace contextRef="#ctx0" brushRef="#br2" timeOffset="208144.5508">13212 6299 1424 0,'0'0'51'0,"0"0"-47"0,0 0 12 15,0 0-16 1,0 0 0-16,46 107 9 0,-31-56-9 15,-5-2-3-15,-2-6-116 16,-5-8-140-16,0-12-244 16</inkml:trace>
  <inkml:trace contextRef="#ctx0" brushRef="#br2" timeOffset="208428.3823">13457 6336 924 0,'0'0'475'16,"0"0"-466"-16,0 0 21 16,0 0 0-16,0 0-28 15,0 0 1-15,-11 96-3 0,16-69-53 16,15-8-113-16,7-11-69 16,3-8-68-16,-2-8 36 15,-9-14 267-15,-9-6 190 16,-10-4 60-16,0 3 0 15,0-2-67-15,-12 9-114 16,-3 7-18-16,0 11-22 16,5 4-29-16,2 9-40 15,8 17-101-15,0 2-99 16,12-4-233-16</inkml:trace>
  <inkml:trace contextRef="#ctx0" brushRef="#br2" timeOffset="208566.2974">13740 6300 917 0,'0'0'0'15,"0"0"-57"-15,0 0 19 16,0 0-131-16,0 0-256 16</inkml:trace>
  <inkml:trace contextRef="#ctx0" brushRef="#br2" timeOffset="208901.4757">13876 6246 643 0,'0'0'391'0,"0"0"-250"16,0 0-17-16,0 0-60 16,0 0-42-16,0 0-16 0,-32 80 1 15,32-51-4-15,11-3-3 16,20-7-20-16,8-6-140 16,0-3-41-16,-6-5-7 15,-11 0 93-15,-15 1 115 16,-7 0 3-16,-6 5 70 15,-22 0 46-15,-8 1-50 16,-5 0-24-16,-1-5-38 16,3-5-7-16,4-2-63 15,9-9-73-15,8-15-20 16,13-6-175-16,5-1 39 16,7-1 292-16,15 4 160 0,2 6 103 15,-5 5-73 1,3 5-37-16,2 4-24 0,0-1-45 15,3 3-63-15,-1 0-18 16,0-1-6-16,0-3-70 16,0-5-165-16</inkml:trace>
  <inkml:trace contextRef="#ctx0" brushRef="#br2" timeOffset="210986.337">14322 6077 117 0,'0'0'1147'15,"0"0"-1147"-15,0 0-14 16,94 19 8-16,-54 18 6 16,-4 9 6-16,-8 9-6 15,-15 4-18-15,-13 5-108 16,-32-2-119-16,-33-7-280 15</inkml:trace>
  <inkml:trace contextRef="#ctx0" brushRef="#br2" timeOffset="211482.2886">12286 6275 1176 0,'0'0'49'0,"-57"131"-47"16,42-37-2-16,15 10 0 15,15-1-5-15,40-8 2 0,29-25-229 16,26-31-372-16</inkml:trace>
  <inkml:trace contextRef="#ctx0" brushRef="#br2" timeOffset="212284.0168">14869 6059 1055 0,'0'0'129'0,"0"0"-129"15,0 0 0-15,-73 86 26 16,69-57-22-16,4-3-4 16,4-8 0-16,23-7-6 15,7-11-42-15,5 0 0 16,-6-14 9-16,-8-13 39 16,-13-2 13-16,-12-3 54 15,0-5 20-15,-15 3-14 0,-12 4-2 16,-3 10-20-16,-1 9-30 15,6 8-21-15,6 3-5 16,9 15-64-16,10 11-102 16,8 0-204-16,23-1-304 15</inkml:trace>
  <inkml:trace contextRef="#ctx0" brushRef="#br2" timeOffset="212442.9239">15105 6124 1483 0,'0'0'2'16,"0"0"0"-16,0 0-2 15,0 0-6-15,0 0-161 16,0 0-235-16,4-20-323 16</inkml:trace>
  <inkml:trace contextRef="#ctx0" brushRef="#br2" timeOffset="212711.122">15231 6014 1468 0,'0'0'33'16,"0"0"-29"-16,0 0 40 16,0 0-37-16,0 0-5 15,0 0-3-15,-14 85 1 0,39-52-52 16,9-3-19-16,8-4-29 15,-5-1-1-15,-7-4 43 16,-12 0 43-16,-11 2 13 16,-7-2 2-16,0 1 0 15,-8 0 27-15,-12-5 16 16,-7-3-11-16,-4-9-9 16,-3-5-23-16,-1-1-120 15,5-24-265-15</inkml:trace>
  <inkml:trace contextRef="#ctx0" brushRef="#br2" timeOffset="212839.0425">15276 6089 277 0,'0'0'840'16,"0"0"-840"-16,0 0-39 16,0 0 26-16,87-43-170 15,-56 31-325-15</inkml:trace>
  <inkml:trace contextRef="#ctx0" brushRef="#br2" timeOffset="213994.241">15979 6191 1145 0,'0'0'141'16,"0"0"-141"-16,0 0-45 15,0 0 35-15,83-39-9 16,-32 35-92-16,7-1-165 15,2 0-313-15</inkml:trace>
  <inkml:trace contextRef="#ctx0" brushRef="#br2" timeOffset="214277.3679">16471 6042 1353 0,'0'0'39'0,"0"0"-38"0,0 0 2 15,-88 35 7-15,86-8 8 16,2 1-16-16,11 1 2 16,17-7-4-16,7-7-75 15,5-9-24-15,0-6-1 16,-9 0 34-16,-11-9 66 16,-13-15 7-16,-7-1 66 15,-11-5 41-15,-18 3-32 16,-5 0-11-16,0 6-41 15,5 8-17-15,13 6-13 16,7 6-1-16,9 1-109 0,9 8-155 16,20 7-132-16</inkml:trace>
  <inkml:trace contextRef="#ctx0" brushRef="#br2" timeOffset="214424.5766">16823 6089 224 0,'0'0'1051'0,"0"0"-1051"16,0 0-98-16,0 0 90 15,0 0-237-15,0 0-214 16</inkml:trace>
  <inkml:trace contextRef="#ctx0" brushRef="#br2" timeOffset="214661.4293">17063 6050 1200 0,'0'0'125'16,"0"0"-76"-16,0 0 40 16,0 0-58-16,0 0-25 15,0 0-5-15,-43 79 5 16,77-46-6-16,8-2-29 16,4 0-49-16,-2-1-37 15,-11-4 14-15,-14 1 20 16,-18-4 40-16,-1 0 36 15,-27-6 5-15,-8-3 12 0,-7-13-12 16,2-1-10-16,1-11-117 16,6-16-99-16,6-10-256 15</inkml:trace>
  <inkml:trace contextRef="#ctx0" brushRef="#br2" timeOffset="214775.3741">17005 6092 860 0,'0'0'286'16,"0"0"-249"-16,0 0-36 15,90-42 12-15,-35 30-13 16,9-8-5-16,5-3-237 16,-3-9-498-16</inkml:trace>
  <inkml:trace contextRef="#ctx0" brushRef="#br2" timeOffset="222081.1018">5711 8920 1119 0,'0'0'64'0,"0"0"-42"16,0 0-6-16,0 0 78 16,0 0-11-16,0 0-20 15,0 0-31-15,-51-46-19 0,51 46 20 16,0 0-11-1,0 0-1-15,0 0 7 0,0 0-26 16,0 0 12-16,0 0 10 16,0 0 2-16,0 0 17 15,9 0-28-15,16 0-8 16,14 0 4-16,18 0-10 16,10 0-1-16,3-5 0 15,-7 2-1-15,-11-2-2 16,-13 1 4-16,-14-1-1 15,-12 1 3-15,-10 0 6 16,-1 0-4-16,-2 2 52 0,0-1-34 16,0-1 6-1,0 4-26-15,0 0-2 0,0-3-1 16,1 3-52-16,1 0-138 16,4 0-105-16,6 0-439 15</inkml:trace>
  <inkml:trace contextRef="#ctx0" brushRef="#br2" timeOffset="222414.8993">6427 8719 1569 0,'0'0'12'15,"0"0"13"-15,0 0 68 16,0 0-55-16,0 0-38 0,0 0-5 15,-60 109 5-15,57-56 0 16,3-6-8-16,15-8 4 16,12-11-4-16,9-12-27 15,-3-12 15-15,-5-4 1 16,-1-12 19-16,-8-13 15 16,-4-6-7-16,-9-2 71 15,-6-3-18-15,0 5-9 16,0 2-28-16,-9 8-21 15,-6 6 3-15,2 5-6 16,-2 9-19-16,-6 1-52 16,6 9-77-16,2 16-142 0,10 6-163 15</inkml:trace>
  <inkml:trace contextRef="#ctx0" brushRef="#br2" timeOffset="222577.7932">6803 8901 1139 0,'0'0'480'0,"0"0"-443"16,0 0 31-16,0 0 21 15,0 0-70-15,0 0-19 16,-8-37-43-16,8 51-175 16,0 3-49-16,0-6-368 15</inkml:trace>
  <inkml:trace contextRef="#ctx0" brushRef="#br2" timeOffset="223102.3792">7013 8802 1346 0,'0'0'23'0,"0"0"-7"16,0 0 39-16,0 0-48 15,113-37-7-15,-75 40 0 16,-10 14-3-16,-6 7-4 15,-16 5-14-15,-6 2 17 16,-7 3-2-16,-14-2 6 0,-1-3 15 16,5-6-15-16,7-4 19 15,10-8-7-15,0-4-4 16,34-7-16-16,18-2-2 16,11-20-207-16,1-11-148 15,-6-3 13-15,-13-1 195 16,-14 0 157-16,-11 5 308 15,-10 4-21-15,-4 5-1 16,-6 5-81-16,0 5-52 16,0 3-32-16,0 6-44 15,0 4-28-15,-1 0-34 16,-1 0-15-16,-1 10-9 16,3 9 9-16,0 5-9 15,0 1 1-15,18-1-12 16,6-2-23-16,9-1-27 0,-5-2 28 15,-3-4 7 1,-5 0 35-16,-8-1-7 0,-5-2 11 16,-4 3-4-16,-1-6 0 15,-2 2 2-15,0-1 4 16,0-1 1-16,-6-1-3 16,-8 0 3-16,-8-6-7 15,0-2-164-15,-1-2-146 16,5-20-421-16</inkml:trace>
  <inkml:trace contextRef="#ctx0" brushRef="#br2" timeOffset="223273.2741">7559 8782 1421 0,'0'0'82'16,"0"0"4"-16,0 0 8 16,94-60-93-16,-20 40-2 15,13-6-3-15,4-8-128 16,-4-9-208 31,-16 1-312-47</inkml:trace>
  <inkml:trace contextRef="#ctx0" brushRef="#br2" timeOffset="239134.946">8141 9132 1163 0,'0'0'165'16,"0"0"-145"-16,0 0 1 16,0 0 88-16,-32-76-8 0,32 73-32 15,0 3-14 1,0 0-7-16,0 0-37 0,0 0-11 16,0 7 0-16,-7 13 1 15,-8 7 1-15,0 0-1 16,-4 4 3-16,-8 0-7 15,-1 3 3-15,-14-7-149 16,-13-10-357-16</inkml:trace>
  <inkml:trace contextRef="#ctx0" brushRef="#br2" timeOffset="251938.9039">9021 8919 1205 0,'0'0'22'16,"0"0"-15"-16,0 0 82 16,0 0 1-16,0 0-81 15,0 0-9-15,0 0-3 16,-75 59 3-16,62-18 7 15,4 0-4-15,7 0-3 16,2-2 5-16,3-3 1 16,16-9-6-16,3-6 0 15,1-13 5-15,3-8 2 16,-1-2-2-16,-1-25 3 0,-6-10 20 16,-5-8 39-1,-10-4 53-15,-3 1-56 0,0 5-9 16,-13 9-14-1,-2 9-4-15,-1 9-26 0,-1 11-11 16,1 5 0-16,-8 0-8 16,1 16-1-16,-5 11-53 15,3 10-101-15,14 1-56 16,11-4-111-16,0-9-309 16</inkml:trace>
  <inkml:trace contextRef="#ctx0" brushRef="#br2" timeOffset="252111.7965">9289 9171 1333 0,'0'0'114'0,"0"0"-94"0,0 0 112 16,0 0 0-16,0 0-105 16,0 0-27-16,2-17-30 15,1 17-134-15,1 0-45 16,5 0-129-16,0 0-319 15</inkml:trace>
  <inkml:trace contextRef="#ctx0" brushRef="#br2" timeOffset="252389.0465">9586 8953 1205 0,'0'0'85'0,"0"0"-74"15,0 0 82-15,51-72-37 0,-21 71-48 16,4 1-8-16,-3 10-16 16,-5 14 13-16,-13 6-14 15,-10 4 4-15,-3-2 8 16,-3-2-1-16,-13-1 6 16,-1-4-1-16,4-2 5 15,5-2-2-15,7-4-1 16,1-3 0-16,12-9-1 15,25-5-42-15,11-2-166 16,7-21-193-16,-3-5-179 0</inkml:trace>
  <inkml:trace contextRef="#ctx0" brushRef="#br2" timeOffset="252643.3908">10044 8978 933 0,'0'0'215'0,"0"0"-89"16,0 0 6-16,0 0 8 15,0 0-62-15,0 0-17 16,-15-63-61-16,15 63-13 15,0 12-20-15,0 8 24 16,10 3 9-16,5 1 4 16,9 1-4-16,3-4-4 15,4-1-2-15,2-1-17 16,-3 1 15-16,-2-1 2 16,-7 6 2-16,-7 0 2 15,-5 5 2-15,-6-1 0 0,-3-2-2 16,0 0-1-1,-15-3-2-15,-11-5-22 0,-8-4-114 16,-2-10-89-16,-4-5-222 16</inkml:trace>
  <inkml:trace contextRef="#ctx0" brushRef="#br2" timeOffset="252788.2999">10094 8967 217 0,'0'0'1111'0,"0"0"-1069"15,56-81 54-15,-19 64-57 16,11 9-35-16,7 8-4 16,5 0-63-16,-7 17-267 0,-14 13-498 15</inkml:trace>
  <inkml:trace contextRef="#ctx0" brushRef="#br2" timeOffset="252952.1984">10639 9307 1359 0,'0'0'27'16,"0"0"-12"-16,0 0 31 15,0 0-18-15,10 99-24 16,-11-58-3-16,-17-2-1 16,-6-3-318-16,-4-7-455 0</inkml:trace>
  <inkml:trace contextRef="#ctx0" brushRef="#br2" timeOffset="255101.8663">11540 8978 1383 0,'0'0'40'0,"0"0"-9"16,0 0 92-16,0 0-58 16,0 0-65-16,0 0-6 15,0 0 6-15,-91 95-2 16,85-50-8-16,6-3 10 16,14-3-2-16,15-11-4 0,11-12-5 15,5-16-30-15,4 0 21 16,-7-28 19-16,-9-10 1 15,-12-5 17-15,-15-9 37 16,-6 2 59 0,-3 1-43-16,-18 8-25 0,-9 12 4 15,-4 10-36-15,-5 14-12 16,-1 5-2-16,1 17-10 16,9 24-21-16,17 10-120 15,13 11-54-15,9-3-152 16,27-7-313-16</inkml:trace>
  <inkml:trace contextRef="#ctx0" brushRef="#br2" timeOffset="255590.862">12104 9119 1323 0,'0'0'139'16,"0"0"-132"-16,0 0 36 15,0 0 42-15,0 0-80 16,0 0-5-16,-9-30-33 16,3 45 18-16,4 4 14 15,2-2-5-15,0-8-71 16,2-3 4-16,14-6 26 15,-5 0 41-15,-2-12 6 16,-4-7 17-16,-5-1 53 16,0 1 22-16,0 6-10 0,-8 3-31 15,0 6-13-15,-1 4-38 16,-4 1-8-16,1 20-31 16,1 8-81-16,10 2-125 15,1-3-189-15</inkml:trace>
  <inkml:trace contextRef="#ctx0" brushRef="#br2" timeOffset="255888.6789">12442 8878 1444 0,'0'0'36'15,"0"0"-2"-15,0 0 111 16,0-74-94-16,12 69-51 0,14 5-13 15,11 0-22-15,9 0-9 16,5 0-14-16,-2 0-13 16,-6 0 26-16,-13-5 10 15,-15 3 35-15,-10 1 16 16,-5 1 34-16,0 0 29 16,0 0-61-16,0 10-18 15,0 20-16-15,0 16 16 16,0 10 2-16,0 9 2 15,0 5-4-15,-3 0-2 16,-5-5-214-16,-7-7-289 16</inkml:trace>
  <inkml:trace contextRef="#ctx0" brushRef="#br2" timeOffset="256263.4563">12639 9109 1426 0,'0'0'51'0,"0"0"-48"15,-1-84 64-15,29 61-67 16,14-1-9-16,12 3-2 16,8 0-67-16,5 0-69 15,-6 1 43-15,-11 3 37 16,-12 0 61-16,-18 2 6 16,-10 0 28-16,-8 3 135 15,-2 2-4-15,0 6-45 16,0 3-11-16,0 1-59 0,0 0-44 15,0 3-13-15,0 16-35 16,7 12 47-16,18 9-2 16,14 3 2-16,5 6-21 15,-1-6-59-15,-9-3 3 16,-13-3 7-16,-12-8 31 16,-9 1 30-16,-3-5 0 15,-21-3 10-15,-10-2 12 16,-5-11-12-16,-4-9 0 15,10 0 0-15,0-9-141 16,11-22-169-16,7-7-247 16</inkml:trace>
  <inkml:trace contextRef="#ctx0" brushRef="#br2" timeOffset="256370.3886">13187 8787 776 0,'0'0'97'0,"80"-26"-96"16,-29 26-2-16,0 0-12 15,1 16-209-15</inkml:trace>
  <inkml:trace contextRef="#ctx0" brushRef="#br2" timeOffset="256512.3">13621 9324 945 0,'0'0'11'0,"0"0"-8"15,0 76-2-15,7-53-1 16,1-7-157-16</inkml:trace>
  <inkml:trace contextRef="#ctx0" brushRef="#br2" timeOffset="258882.567">14541 8818 1354 0,'0'0'59'0,"0"0"-54"15,0 0 40-15,0 0-31 16,0 0-9-16,-11 93-5 16,19-45 1-16,7 0 1 15,6-2 6-15,0-6-7 16,-5-5 1-16,2-6-1 15,-7-7-1-15,-3-11-114 16,-3-11-349-16</inkml:trace>
  <inkml:trace contextRef="#ctx0" brushRef="#br2" timeOffset="259041.4688">14814 9049 1300 0,'0'0'232'0,"0"0"-226"15,0 0 43-15,0 0-20 16,0 0-29-16,0 0-16 16,94-35-135-16,-70 32-255 15,-12-4-559-15</inkml:trace>
  <inkml:trace contextRef="#ctx0" brushRef="#br2" timeOffset="259520.6887">15169 8808 31 0,'0'0'1311'16,"0"0"-1296"-16,0 0-7 15,84-43 9-15,-49 43-14 16,-2 9-3-16,-8 18-11 16,-11 10 10-16,-11 5-4 15,-3 6 5-15,-19 0 1 16,-13-5 3-16,-2-6-2 15,6-8 0-15,11-8-1 16,17-9-2-16,5-7 3 16,35-5-4-16,17-9-83 0,10-18-82 15,1-7-26 1,-10-2 65-16,-14 0 128 0,-19 2 77 16,-14 7 138-16,-11 4-15 15,0 3-38-15,-2 4-34 16,-9 7-11-16,3 4-62 15,2 2-22-15,1 3-20 16,2 0-13-16,2 13-18 16,1 8 13-16,3 7-7 15,25 8 11-15,9 3 1 16,8 5 0-16,0-1-4 16,-6-1-20-16,-9-4-13 15,-11-4 14-15,-12-5-31 16,-7-5 13-16,-1-4 8 0,-24-7 20 15,-10-6-55 1,-10-7-99-16,-4-1-68 0,3-24-150 16</inkml:trace>
  <inkml:trace contextRef="#ctx0" brushRef="#br2" timeOffset="259632.6173">15595 8880 532 0,'0'0'513'0,"81"-45"-480"16,-23 35-4-16,7 10-20 15,1 0-9-15,-3 14-164 16,-10 11-261-16</inkml:trace>
  <inkml:trace contextRef="#ctx0" brushRef="#br2" timeOffset="259767.5356">16173 9238 1051 0,'0'0'147'0,"0"0"-91"16,-43 84 38-16,31-50-30 15,1 2-51-15,2-2-11 16,5-5-2-16,4-10-324 16</inkml:trace>
  <inkml:trace contextRef="#ctx0" brushRef="#br2" timeOffset="261560.9269">17536 8818 1337 0,'0'0'36'0,"0"0"-7"15,0 0 96-15,0 0-73 16,0 0-52-16,0 0-19 15,-5 59 19-15,13-8 3 16,1 4 0-16,0 2-3 16,0-1 0-16,-2-7 1 0,-1-6-7 15,0-10 3-15,3-10-163 16,-1-10-176-16</inkml:trace>
  <inkml:trace contextRef="#ctx0" brushRef="#br2" timeOffset="261720.8263">17824 9010 1620 0,'0'0'53'0,"0"0"-39"16,0 0 49-16,0 0-63 16,0 0-50-16,0 0-147 15,48-38-209-15,-29 38-660 0</inkml:trace>
  <inkml:trace contextRef="#ctx0" brushRef="#br2" timeOffset="261934.0366">18049 8883 1375 0,'0'0'61'16,"0"0"-53"-16,0 0 60 15,78-84-16-15,-28 77-51 16,5 7 2-16,-3 0-3 15,-8 24-12-15,-13 12 9 16,-11 13-4-16,-11 9 5 0,-9 2-1 16,-3 1 3-1,-23-3-2-15,-2-6-79 0,-5-7-166 16,3-17-262-16</inkml:trace>
  <inkml:trace contextRef="#ctx0" brushRef="#br2" timeOffset="262263.3038">18219 9049 1315 0,'0'0'32'0,"0"0"-3"15,24-88 56-15,10 60-85 16,11 6-1-16,11 0-23 16,5 2-90-16,0 8 3 15,-3-2 89-15,-14 6 22 0,-15 1 3 16,-17 1 3-16,-11 3 113 15,-1 2 44-15,0-1-65 16,0 2-22-16,-7 0-51 16,-2 2-25-16,2 18-2 15,7 6-17-15,1 13 11 16,29 8 4-16,15 5 2 16,8 2 2-16,0-8 0 15,-6-1-39-15,-15-10-21 16,-16-6-36-16,-16-5-27 15,-15-10-8-15,-25-8 59 16,-17-6-188-16,-7-3-68 16</inkml:trace>
  <inkml:trace contextRef="#ctx0" brushRef="#br2" timeOffset="262372.2363">18510 8986 721 0,'0'0'123'16,"50"-85"-21"-16,2 58 46 15,9 10-102-15,12 7-38 16,4 9-8-16,2 1-28 15,-10 0-344-15</inkml:trace>
  <inkml:trace contextRef="#ctx0" brushRef="#br2" timeOffset="262528.1456">19252 9281 1289 0,'0'0'67'0,"0"0"-40"0,-36 116 47 15,25-66-54-15,-1 4-19 16,2-4-1-16,-2-6-222 16,-3-12-445-16</inkml:trace>
  <inkml:trace contextRef="#ctx0" brushRef="#br2" timeOffset="264701.4847">20039 9110 1233 0,'0'0'83'16,"0"0"-67"-16,0 0 118 16,0 0-39-16,-42-81-68 0,67 67-27 15,17 5-17 1,15 5 7-16,7 4 2 0,-1 6-10 16,-10 18 4-16,-17 9-9 15,-22 3 2-15,-14 6 14 16,-9 1 2-16,-26 1 5 15,-3-1 5-15,-2-6-4 16,8-4 5-16,16-11-6 16,16-2-2-16,4-5 2 15,41-6-4-15,28-4 4 16,18-5-103-16,12-3-137 16,-2-11-133-16,-23-6-382 0</inkml:trace>
  <inkml:trace contextRef="#ctx0" brushRef="#br2" timeOffset="264837.8464">20637 9307 1041 0,'0'0'165'15,"0"0"-163"-15,0 0 62 16,0 0-32-16,0 0-32 16,0 0-18-16,118-29-171 15,-75 14-320-15</inkml:trace>
  <inkml:trace contextRef="#ctx0" brushRef="#br2" timeOffset="265326.5898">21028 9073 1370 0,'0'0'27'0,"0"0"-23"15,97-44 6-15,-54 43-7 16,-1 1-3-16,-14 11-5 15,-13 13-4-15,-13 7-6 16,-2 7 13-16,-24 4 2 16,-12 5 2-16,-4-2 6 15,4-1 7-15,12-8-13 16,18-9 4-16,6-8-4 16,21-12-1-16,25-7-1 15,14-10-51-15,7-21-100 0,-1-10 20 16,-10-7 43-1,-14 3 88-15,-16 5 101 0,-10 7 34 16,-12 10 41-16,-4 4-70 16,0 7-11-16,0 5 24 15,0 6-55-15,0 1-36 16,0 0-28-16,0 4-22 16,0 16 9-16,0 7 7 15,9 7 5-15,12 5-3 16,3-1-8-16,1 1-27 15,-1-2-7-15,2-1 20 16,-7-5 10-16,-8-2 5 16,-8-2-19-16,-3-5 14 0,-3-5 6 15,-16-3 6 1,-6-5-15-16,0-9-112 0,-2 0-102 16,0-14-329-16</inkml:trace>
  <inkml:trace contextRef="#ctx0" brushRef="#br2" timeOffset="265444.5202">21558 9134 1098 0,'0'0'251'15,"0"0"-251"-15,125-37-1 16,-65 37-7-16,-4 0-102 16,-1 10-298-16</inkml:trace>
  <inkml:trace contextRef="#ctx0" brushRef="#br2" timeOffset="265593.4273">22083 9529 1186 0,'0'0'148'15,"0"0"-71"-15,-28 105 26 16,20-66-47-16,0-1-50 16,5-3-4-16,-1-7-2 15,2-11-237-15,1-12-438 16</inkml:trace>
  <inkml:trace contextRef="#ctx0" brushRef="#br2" timeOffset="267273.6626">22922 9294 495 0,'0'0'877'15,"0"0"-855"-15,0 0-12 16,13-73 44-16,12 56-38 16,9 4-10-16,12 6-6 15,5 4-2-15,0 3-1 16,-2 5 3-16,-18 20-6 15,-12 13-1-15,-16 10 4 16,-3 8 3-16,-22 5 1 0,-24 1 1 16,-8-6 2-1,-4-7-2-15,6-16-2 0,19-13 6 16,17-14-6 0,13-6 5-16,3 0 8 0,17-9 6 15,19-7-9-15,16 1-10 16,11 5-5-16,3 8 4 15,-2 2-3-15,-4 0 3 16,-8 9-30-16,-6 1-170 16,-7-7-199-16</inkml:trace>
  <inkml:trace contextRef="#ctx0" brushRef="#br2" timeOffset="267424.5682">23580 9469 930 0,'0'0'645'15,"0"0"-598"-15,0 0 22 16,0 0-16-16,0 0-53 16,0 0-18-16,69-53-98 15,-46 53-147-15,1 0-357 16</inkml:trace>
  <inkml:trace contextRef="#ctx0" brushRef="#br2" timeOffset="267716.7879">23920 9254 1510 0,'0'0'60'15,"0"0"-43"-15,0 0 57 16,0 0-54-16,70-75-20 0,-35 72-9 16,3 3-2-16,1 0-26 15,-3 0-18-15,-8 0 16 16,-9-2 25-16,-9-1 14 15,-9 1 10-15,-1 2 26 16,0 0 73-16,0 0-45 16,0 0-64-16,0 19-4 15,0 21-19-15,-1 20 23 16,-1 13 0-16,2 4 4 16,0 0-9-16,0-4-109 0,-5-5-195 15,-2-13-264 1</inkml:trace>
  <inkml:trace contextRef="#ctx0" brushRef="#br2" timeOffset="268062.5804">24192 9578 1216 0,'0'0'152'0,"0"0"-111"16,-48-87 108-16,45 68-44 16,3 3-89-16,0 0-16 15,18 1-17-15,10 1-37 16,9 2-15-16,9-2-6 15,2 2-43-15,3-5 17 16,-9 2 65-16,-9-4 36 16,-13-3 15-16,-13 4 91 0,-7-3 30 15,0 4-25-15,0 5-16 16,-5 3-19-16,2 7-42 16,0 2-17-16,3 0-17 15,0 22-34-15,4 14 17 16,20 14 14-16,6 6-2 15,3 4-31-15,-5-2-27 16,-5-5 5-16,-8-7 15 16,-12-7-4-16,-3-4-17 15,-5-10 25-15,-20-10-114 16,-8-10-82-16,-4-5-393 16</inkml:trace>
  <inkml:trace contextRef="#ctx0" brushRef="#br2" timeOffset="268185.516">24565 9258 1152 0,'0'0'17'0,"0"0"-17"15,116-21-13-15,-73 22-174 16,0 21-267-16</inkml:trace>
  <inkml:trace contextRef="#ctx0" brushRef="#br2" timeOffset="268319.4345">25020 9696 1025 0,'0'0'91'0,"-20"81"-32"0,11-37-13 15,2-1-33 1,-1-1-13-16,-1-7-27 0,2-11-383 16</inkml:trace>
  <inkml:trace contextRef="#ctx0" brushRef="#br2" timeOffset="270318.428">25744 9556 1206 0,'0'0'230'16,"0"0"-218"-16,-15-101 3 15,39 72 19-15,18 9-15 16,4 13-19-16,5 7-9 16,-5 0 5-16,-9 15-2 15,-10 9-2-15,-13 3 4 16,-14 4-12-16,0 2 11 15,-22-1 2-15,-8-8 6 16,0-2 1-16,3-5 1 16,7-7-3-16,7-5 4 0,7-3-6 15,6 0 4 1,0-1-4-16,18 3-9 0,16-1 9 16,13 0 0-16,8 4 2 15,0 8-4-15,-6 6 2 16,-13 8 0-16,-19 2-5 15,-17 1 2-15,0 3 3 16,-33-4 6-16,-8-1-6 16,-6-7 11-16,0-6-3 15,10-6-6-15,13-11-2 16,20 0-48-16,4-22-272 16,31-17-807-16</inkml:trace>
  <inkml:trace contextRef="#ctx0" brushRef="#br2" timeOffset="270456.3456">26392 9627 1412 0,'0'0'171'0,"0"0"-165"15,0 0 21-15,0 0-27 16,0 0-20-16,0 0-89 16,8-6-141-16,18 7-367 15</inkml:trace>
  <inkml:trace contextRef="#ctx0" brushRef="#br2" timeOffset="270650.2253">26659 9423 1224 0,'0'0'72'0,"0"0"-3"16,0 0 14-16,104-53-62 16,-64 53-10-16,-1 24-10 15,-3 15 0-15,-8 12 1 16,-8 9-2-16,-14 6 0 15,-6-2 0-15,-6-2-5 16,-21-7-133-16,-6-11-146 16,-4-18-401-16</inkml:trace>
  <inkml:trace contextRef="#ctx0" brushRef="#br2" timeOffset="271022.9914">26711 9659 1242 0,'0'0'109'0,"0"0"-76"15,49-75 16-15,-13 55-48 16,10-2-1-16,12 0-15 16,5 1-86-16,0-3-11 15,-8 2 57-15,-19 5 46 16,-16 1 9-16,-13 7 60 16,-7 1 111-16,0 4-47 15,-4-1-30-15,-3 5-12 16,-2 0-51-16,0 12-31 15,3 15-23-15,6 9 20 0,0 6-6 16,19 4 8-16,13 4-4 16,7-4-2-16,1-3-47 15,-2-8 7 1,-5-9-7-16,-11-11 54 0,-11-4-1 16,-11-5 1-16,0-1-3 15,-19 1 4-15,-12-2-1 16,-7-2 0-16,-1-2-57 15,-2 0-7-15,6-10-7 16,7-9-68-16,10-8-107 16,8-9-92-16</inkml:trace>
  <inkml:trace contextRef="#ctx0" brushRef="#br2" timeOffset="271114.9358">27151 9511 667 0,'0'0'187'0,"85"-55"-104"15,-30 32 4-15,8 8-70 0,1 5-17 16,-3 5-85-16,-9 5-226 15</inkml:trace>
  <inkml:trace contextRef="#ctx0" brushRef="#br2" timeOffset="271272.8371">27680 9951 910 0,'0'0'212'16,"0"0"-196"-16,-23 77 11 15,21-45-9-15,-3 0-15 16,-1 2-3-16,-8-4-207 16,-3-7-731-16</inkml:trace>
  <inkml:trace contextRef="#ctx0" brushRef="#br2" timeOffset="273048.7351">28516 9456 1109 0,'0'0'102'0,"0"0"-39"16,0 0-5-16,0 0 16 15,0 0-7-15,0 0-31 16,-11-53-36-16,1 66-5 16,-7 16 5-16,-8 12 0 15,-6 2 3-15,-7 6-2 16,4-3 1-16,1-7 1 16,9-8-1-16,14-11-2 15,5-8 0-15,5-5-7 0,12-2 6 16,24-3-2-16,16-2 3 15,13 0-1-15,6 0 4 16,2-4-6-16,-4 0-3 16,-11 0-70-16,-18 2-113 15,-14-5-92-15,-17 0-32 16</inkml:trace>
  <inkml:trace contextRef="#ctx0" brushRef="#br2" timeOffset="273244.6408">28695 9531 1107 0,'0'0'144'16,"0"0"-8"-16,0 0 29 16,0 0 2-16,0 0-81 0,0 0-79 15,-20-30-7-15,15 73-4 16,-2 20 4-16,3 9 0 16,4 4 0-16,0-1 1 15,0-7-8-15,3-10-75 16,15-13-127-16,4-20-118 15,1-15-322-15</inkml:trace>
  <inkml:trace contextRef="#ctx0" brushRef="#br2" timeOffset="273395.5526">28951 9750 1469 0,'0'0'95'0,"0"0"-90"0,0 0 21 16,0 0-26-16,0 0-26 15,0 0-122-15,31-43-151 16,-4 42-230-16</inkml:trace>
  <inkml:trace contextRef="#ctx0" brushRef="#br2" timeOffset="273859.2601">29261 9489 1226 0,'0'0'79'15,"0"0"-64"-15,0 0 62 16,96-66-49-16,-68 66-23 16,-1 5-5-16,-12 19-11 0,-9 8 7 15,-6 6 0 1,-13 5 4-16,-17-1 0 0,-3 2 3 16,3-5-2-1,9-10-1-15,14-5 0 0,7-12-2 16,7-7-35-16,27-5-105 15,14-7-23-15,13-20-27 16,2-5 109-16,-3-5 43 16,-16 1 40-16,-15 2 107 15,-14 4 94-15,-9 5-17 16,-6 2-39-16,0 6-35 16,-5 6-25-16,-4 4-16 15,3 5-11-15,1 2-20 16,-3 0-38-16,2 14-12 0,4 11 1 15,2 4-2-15,16 9 10 16,23 5-1-16,6 4 4 16,1-1 2-16,-7-3 0 15,-13-3-3-15,-13-9 1 16,-13-3-12-16,0-8 4 16,-22-7-15-16,-12-7-58 15,-5-6-23-15,-5-5-106 16,3-19-162-16,6-12-244 15</inkml:trace>
  <inkml:trace contextRef="#ctx0" brushRef="#br2" timeOffset="273980.1835">29597 9554 948 0,'0'0'187'0,"0"0"-141"16,0 0 45-16,115-51-35 16,-56 44-51-16,9 3-5 15,7 1-8-15,-3-4-203 16,-4-3-272-16</inkml:trace>
  <inkml:trace contextRef="#ctx0" brushRef="#br2" timeOffset="274382.9346">30213 9334 1006 0,'0'0'177'16,"0"0"-79"-16,0 0 55 16,-52-80-11-16,49 75-47 15,3 3-38-15,0 2-34 0,0 0-23 16,0 0-20-16,12 0 3 15,6 0 15-15,4 0 2 16,5 0 6-16,1 0-4 16,-4 0-1-16,-2 0-1 15,-7 0 0-15,-4 0-4 16,-2 0 6-16,-5 0-2 16,1 0 3-16,-2 0-2 15,1 2-1-15,-2 3 0 16,1 4-4-16,4 10 4 15,1 13 4-15,5 17-2 16,5 14 2-16,4 12-1 0,2 12-3 16,3 7 0-16,0 1 2 15,-3 2 0-15,-7-11-1 16,-10-10 2-16,-7-11-3 16,-15-9-6-16,-23-11 6 15,-15-8-2-15,-10-11 4 16,-6-6 5-16,2-11-7 15,3-2-32-15,7-7-151 16,5 0-270-16</inkml:trace>
  <inkml:trace contextRef="#ctx0" brushRef="#br2" timeOffset="275839.1776">5817 8390 900 0,'0'0'57'0,"0"0"-57"16,-120-22-4-16,70 19 4 15,-4-1 39-15,6-1 0 16,8 1 41-16,16 1-19 16,15-1 8-16,9 1-15 15,0 2-54-15,12-2-2 16,16 3-5-16,7 0 7 16,-4 0-2-16,-1 18-4 15,-12 19 5-15,-5 19-3 16,-5 26 4-16,-8 22 19 15,0 21-7-15,0 21 12 16,0 8 1-16,0 10-20 0,0-5 2 16,10-13-7-1,16-18 4-15,11-28-4 0,18-22 0 16,21-32 0-16,24-30 0 16,21-16 0-16,17-29-171 15,3-15-196-15</inkml:trace>
  <inkml:trace contextRef="#ctx0" brushRef="#br2" timeOffset="298736.8871">16165 6611 338 0,'0'0'196'16,"0"0"-161"-16,0 0 13 15,0 0 12-15,0 0-31 16,0 0 1-16,0 0-2 15,0 0-5-15,0-21-4 16,0 21 6-16,0 0-12 16,0 0-3-16,0 0-2 15,0 0-6-15,0 0 6 16,0 0-8-16,0 0 1 16,-4 0 9-16,-4 7 0 15,1 0 9-15,-2 3 8 0,-1 0-10 16,-4 2 10-1,-2 2-6-15,-1 4-6 0,-2 4 3 16,-2 1-11 0,3 4 1-16,-3 0 1 0,1-1-5 15,1-4 5-15,2-1-4 16,0-2 7-16,4-4 16 16,1-3-7-16,3-2 0 15,0-2-7-15,5-4-9 16,0 1 6-16,1-3-7 15,3-1-1-15,-1 3 7 16,1-3-9-16,-2 1 1 16,2-2 1-16,0 0 0 15,0 1 2-15,0-1-3 0,0 1-1 16,-3 3 4 0,2-2-4-16,-1 0 2 15,2 3-3-15,0-3 4 0,0 0-2 16,0 1 2-16,0-2 5 15,0-1 1-15,0 2-9 16,0-1 8-16,0-1-5 16,0 0-2-16,2 0 12 15,7 0-7-15,3 0 4 16,7 0-3-16,2-4-6 16,4-3-2-16,5 1 0 15,1 0 0-15,2 4-2 16,0-1 2-16,-1 3 0 15,-6 0-1-15,-6 0-5 16,-4 0 5-16,-8 0 1 0,-4 0-6 16,-4 0 5-16,0 0 1 15,0 0 0-15,0 0 1 16,0 0 1-16,0 0-2 16,2 0 0-16,-2 0 2 15,1 0-2-15,-1 0 0 16,2 0 2-16,-1 0-2 15,1 0 1-15,-2 0-1 16,0 0 0-16,0 0 1 16,0 0-1-16,0 0 0 15,0 2 1-15,0-1-3 16,0 0 3-16,0 2-1 0,0-2 0 16,0-1-8-1,0 0-26-15,0 0-35 0,0 0-60 16,0 0-127-16,0-8-268 15</inkml:trace>
  <inkml:trace contextRef="#ctx0" brushRef="#br2" timeOffset="299247.5737">16144 6640 889 0,'0'0'11'0,"0"0"-6"0,0 0 110 15,0 0-36-15,0 0-36 16,0 0-18-16,-1-42-8 16,1 41 12-16,0 1 1 15,0 0-4-15,0 0-3 16,0 0-23-16,0 0 3 15,0 0-3-15,0 0 0 16,0 4 3-16,0 10-1 16,6 3 7-16,6 4 12 15,6 5-7-15,1 0-8 16,-1 6-3-16,1 0-1 0,-3-1-2 16,0 1 2-16,-7-3-2 15,-2-1 0-15,0-1 3 16,-4-2-4-16,2-4 1 15,-2-5-1-15,-1-3 1 16,-1-5 0-16,-1-5 0 16,2-1 0-16,-2-2 3 15,1 0-1-15,2 0 6 16,-1 0 3-16,3-1 39 16,-2-3-35-16,3-4-13 15,2-1-2-15,0 2-5 16,0-1-71-16,-3-1-63 0,-5-1-142 15,0-2-231 1</inkml:trace>
  <inkml:trace contextRef="#ctx0" brushRef="#br2" timeOffset="299960.5082">16206 6595 545 0,'0'0'30'0,"0"0"-2"15,0 0 25-15,0 0-14 16,0 0-18-16,0 0 2 15,-26-17-14-15,22 17-7 16,-2 3 5-16,-1 8-4 16,-4 1 6-16,0 5 1 15,-3 0-4-15,-1 3 14 16,-3 6 1-16,-4 0 1 16,0 4-2-16,-4-1-7 15,-3 1 6-15,1-2-1 16,1-2-5-16,2-4 13 15,7-5-8-15,3-3 22 0,7-6 13 16,2 2-26-16,3-3-8 16,2 0-17-16,1 0 1 15,0-2 7-15,0 2-7 16,0-3 1-16,0-1 9 16,0 0-8-16,4 0 5 15,1-1-1-15,3-2 1 16,5 0 6-16,3 0-3 15,4 0-6-15,1 0 12 16,4 0-17-16,2 0 2 16,3 0-4-16,3 0 0 15,-1 0-3-15,0 0 2 0,-1 0 1 16,-3 0 0 0,-4 0 0-16,-2 0 0 0,-6 0 0 15,-6 0 0-15,-4 0 0 16,-5 0 0-16,-1 0 3 15,0 0 14-15,0 0 0 16,0 0 8-16,0 0-12 16,0 0-11-16,0-2 6 15,0 2-8-15,0 0-13 16,2 0-31-16,-1 0-36 16,-1-3-26-16,0-2-125 15,0-4-168-15</inkml:trace>
  <inkml:trace contextRef="#ctx0" brushRef="#br2" timeOffset="300253.2174">16191 6614 991 0,'0'0'14'0,"0"0"26"16,0 0 55-16,0 0-37 15,0 0-51-15,0 0-7 0,7 15-1 16,8 14 1-16,3 6 0 16,0 4 2-16,0 3-2 15,0-3 1-15,-2-3-2 16,-2-2 1-1,-1-5-142-15,-7-5-146 0,-2-4-338 16</inkml:trace>
  <inkml:trace contextRef="#ctx0" brushRef="#br2" timeOffset="301916.7832">13604 2007 1120 0,'0'0'52'0,"0"0"-51"0,0 0 2 16,0 0 35-16,0 0-7 15,0 0-12-15,114-48-4 16,-53 33-15-16,11-1 5 16,8 1-5-16,6-2 1 15,4 2 3-15,-4 3-4 16,-5 1 0-16,-8 3 4 15,-10 0-2-15,-18 4-2 16,-17 4 0-16,-13-3 1 16,-14-1-1-16,-1 4 6 15,-7 0 19-15,-23 0 17 16,-18 0-40-16,-16 9-2 16,-16 3-3-16,-14 0 2 0,-11 2-1 15,-8 0-1-15,-2 0 3 16,5 0 0-16,13-3 2 15,16-3-2-15,23 1 0 16,22-4 3-16,24-4-1 16,12 1-2-16,11-2 0 15,35 0 3-15,23 0-3 16,26-2 0-16,20-5 0 16,10 2 2-16,4-1-2 15,-5 3 1-15,-11 1 0 16,-18 1 4-16,-21-1-5 15,-23 1 0-15,-25-1 0 0,-18 2-5 16,-8 0-10-16,-19 0-12 16,-23 0-42-16,-19 0-64 15,-13 0-235-15</inkml:trace>
  <inkml:trace contextRef="#ctx0" brushRef="#br1" timeOffset="311680.9141">1226 10836 122 0,'0'0'841'15,"0"0"-784"-15,0 0-56 0,0 0 57 16,0 0 26-16,0 0-43 15,49-63 10-15,-46 51-18 16,0 0 17-16,-3 0 35 16,0-1-1-16,0-1-47 15,-9 0 7-15,-12 0-5 16,-6 3 18-16,-7 2-19 16,-2 7-21-16,-7 2 13 15,-3 7-15-15,1 13 1 16,-4 8 13-16,5 8-26 15,4 6 5-15,7 4-8 16,10 0 3-16,6 2-9 0,12-2 7 16,5-3-1-1,0-4 0-15,20-2-1 0,10-3-3 16,7-9 1-16,6-3-4 16,8-8 1-16,-3-6 2 15,-1-5-6-15,-5-3 1 16,-9 0-9-16,-9-15 17 15,-2-3-6-15,-8-2 7 16,-10 0 7-16,-4-1-6 16,0 4 21-16,-18 5 28 15,-12 4-27-15,-14 8 12 16,-7 3-25-16,-10 21-7 16,-2 10 8-16,11 6-10 15,13 5 1-15,17 2-2 16,19 1 0-16,4-3-2 0,32-4-3 15,22-6 4-15,14-9-10 16,3-7 11-16,2-12-21 16,-5-7-24-1,-11 0-104-15,-9-16-45 0,-15-16-109 16,-14-11-262-16</inkml:trace>
  <inkml:trace contextRef="#ctx0" brushRef="#br1" timeOffset="311877.1737">1308 11084 1551 0,'0'0'108'0,"0"0"-51"15,0 0 50-15,0 0-84 16,0 0-23-16,82 43 3 16,-40-14-3-1,4 0 2-15,-6 0-2 0,-4-7-19 16,-11-5-102-16,-7-10-73 15,-12-7-92-15,-6-5-215 16</inkml:trace>
  <inkml:trace contextRef="#ctx0" brushRef="#br1" timeOffset="312035.254">1494 11100 625 0,'0'0'747'16,"0"0"-657"-16,0 0 23 15,0 0 47-15,0 0-88 0,0 0-69 16,-49 14 0-1,31 28-5-15,-6 8 2 0,-4-1-1 16,-5 4-8-16,-4-3-141 16,-7-8-78-16,-3-7-205 15</inkml:trace>
  <inkml:trace contextRef="#ctx0" brushRef="#br1" timeOffset="312215.1433">908 11572 1317 0,'0'0'122'0,"0"0"-78"16,0 0 34-16,0 0-42 0,121 1-15 16,-45-6-6-1,9-10-14-15,6-2-1 0,0 0-37 16,-11 2-39-16,-17 8-49 16,-24 3-91-16,-23 4-125 15,-16 0-311-15</inkml:trace>
  <inkml:trace contextRef="#ctx0" brushRef="#br1" timeOffset="312388.2327">996 11834 1084 0,'0'0'281'16,"0"0"-189"-16,0 0 17 16,0 0-3-16,0 0-53 15,152-13-15-15,-64-14-19 16,3-4-8-16,0 0-11 0,-12-2-56 15,-12 1-69-15,-11 0-133 16,-15-2-329-16</inkml:trace>
  <inkml:trace contextRef="#ctx0" brushRef="#br1" timeOffset="312552.1308">1833 11073 860 0,'0'0'1020'0,"0"0"-1012"16,0 0 15-16,0 0 1 0,0 0-24 16,0 0-30-1,-6 61-95-15,22-19-187 0,-1 1-423 16</inkml:trace>
  <inkml:trace contextRef="#ctx0" brushRef="#br1" timeOffset="312709.0339">1885 11493 1493 0,'0'0'181'15,"0"0"-141"-15,0 0 38 16,0 0-78-16,0 0-30 16,0 0-112-16,102-43-136 15,-80 15-460-15</inkml:trace>
  <inkml:trace contextRef="#ctx0" brushRef="#br1" timeOffset="312950.2796">2034 11243 1851 0,'0'0'43'16,"0"0"-32"-16,0 0 73 15,112-17-82-15,-48 10 0 16,6-2-2-16,-10-5-32 15,-11 0-3-15,-16 0 10 16,-18 3-7-16,-12 2 30 0,-3 4-2 16,0-1 4-1,0 5 0-15,-12 1-18 0,-6 0-45 16,-3 7-113-16,-1 7-142 16,-2 2-310-16</inkml:trace>
  <inkml:trace contextRef="#ctx0" brushRef="#br3" timeOffset="321376.0773">5362 11093 423 0,'0'0'124'0,"0"0"-102"0,0 0 43 16,0 0 9-1,0 0-19-15,0 0-13 0,0 0-5 16,0-3-26-16,0 1 16 16,0-1 6-16,0 1-1 15,0 0 0-15,0 1-17 16,0-3 1-16,0 4 9 15,0 0-16-15,0-3 7 16,0 3-7-16,0 0-8 16,0-2 13-16,1 2-9 15,-1 0 4-15,0-1 13 16,2 1-3-16,-2-2 19 0,3-1-4 16,-3 3 4-1,0-1 21-15,1-2-22 0,-1 3 0 16,2-1-5-16,-2 1-24 15,0 0 4-15,3 0-8 16,-3 0 0-16,0 0 4 16,0 0-8-16,1 0 0 15,1 4 5-15,2 10-1 16,-1 5 7-16,-1 6 4 16,-2 4-8-16,0 5 13 15,4 3-17-15,-1 3 3 16,0 3 10-16,3 6-11 15,2-2-5-15,-2 5 0 16,1-5 2-16,-3-1-2 16,-2-3 0-16,1-7 0 0,-3-13 1 15,0-7 4-15,0-11-7 16,0-3 2-16,0-2 0 16,0 0 17-16,0 0-6 15,0-10 1-15,0-4-12 16,0-3-24-16,-5-3-63 15,-2-1-157-15,-3 0-246 16</inkml:trace>
  <inkml:trace contextRef="#ctx0" brushRef="#br3" timeOffset="321886.1239">5675 11276 845 0,'0'0'111'0,"0"0"-72"16,0 0 61-16,0 0-14 15,0 0-34-15,0 0-29 16,0 0 9-16,-12-21-24 16,8 28-3-16,-4 11 19 15,-1 7-6-15,0 5 4 16,2-1-10-16,7 1-8 15,0-2 20-15,21-3-23 16,12-1 10-16,7-1 2 16,6 2-11-16,-1-1-2 15,-8 1 0-15,-10-3-1 16,-12 3-6-16,-9-5 7 16,-6 0 0-16,0-3 20 15,-17-3 3-15,-8-2 5 0,-3-6-26 16,-5-6 2-16,-5 0-8 15,0-16-118-15,7-15-126 16,4-13-173-16</inkml:trace>
  <inkml:trace contextRef="#ctx0" brushRef="#br3" timeOffset="322246.2502">5797 11272 1005 0,'0'0'55'15,"0"0"-53"-15,0 0 4 0,91-55 15 16,-47 42-17 0,2-1-1-16,-3 0-3 0,-1 0 0 15,-9-1 4-15,-8 4-2 16,-10 2 60-16,-9 4 44 16,-3 2-12-16,-3 3-10 15,0 0-42-15,0 3-29 16,0 17-1-16,0 10-9 15,0 7 5-15,12 3-4 16,21 4 1-16,10 2-8 16,8 1 3-16,-1-2-11 15,-6-3 8-15,-10-1-25 16,-13-9-2-16,-12-6 27 16,-9-6-10-16,0-8 10 0,-14-6 3 15,-16-6 8-15,-13 0-8 16,-5-12-45-16,-7-14-173 15,0-10-210-15</inkml:trace>
  <inkml:trace contextRef="#ctx0" brushRef="#br3" timeOffset="322369.1723">6164 11255 596 0,'0'0'503'0,"123"-38"-467"15,-49 25-23-15,7 2 33 16,-5 3-46-16,-14 5-17 15,-20 3-359-15</inkml:trace>
  <inkml:trace contextRef="#ctx0" brushRef="#br3" timeOffset="324151.2252">8824 11249 1268 0,'0'0'47'15,"0"0"-36"-15,0 0 74 16,0 0-22-16,0 0-57 16,0 0 5-16,9 8-8 15,4 24 2-15,-1 4 19 16,-1 7-9-16,-5 0 17 0,-5 2-12 16,1-1-15-1,-2-1 14-15,0-7-15 0,0-5-2 16,0-8-2-16,0-9-3 15,4-10-14-15,3-4-67 16,4-5-106-16,7-20-54 16,-2-11-255-16</inkml:trace>
  <inkml:trace contextRef="#ctx0" brushRef="#br3" timeOffset="324502.1716">9121 11272 141 0,'0'0'968'0,"0"0"-920"15,2-74 95-15,-4 61-6 0,-6 5-49 16,-1 7-13 0,-4 1-71-16,-1 6-4 15,5 22-3-15,5 8-13 0,4 5 14 16,18 7-15-16,18 3-26 16,10 5-5-16,-3-1-32 15,-4 1-19-15,-12-11 23 16,-14-13 20-16,-11-12 42 15,-2-15 14-15,-11-5 58 16,-11 0 71-16,-8-16-60 16,0-8 1-16,-1-5-25 15,1 1-25-15,11-1-3 0,7 0-13 16,10 1-2 0,2 1-4-16,20 1-4 0,20 1-33 15,19 7 22-15,15 6-103 16,6 9-24-16,5 3-24 15,-12 0-154-15,-13 0-40 16</inkml:trace>
  <inkml:trace contextRef="#ctx0" brushRef="#br3" timeOffset="324892.9273">9749 11313 753 0,'0'0'180'0,"0"0"-2"16,-27-78-43-16,7 54-39 15,-2 3-16-15,0 7-21 16,1 6-12-16,3 5-39 15,6 3 3-15,8 12-8 16,4 12 4-16,3 5-7 0,26 6 0 16,13-2-15-1,7-1-18-15,2-1-20 0,-9-2 5 16,-10-2 20-16,-14-5 9 16,-13-6 19-16,-5 1 5 15,0-2 5-15,-3 2 35 16,-6 2 16-16,-2 5-22 15,0-2-3-15,5 2-28 16,6 1-2-16,0-6-6 16,28-1-5-16,14-6-19 15,11-8-21-15,7-4-1 16,-2 0 9-16,-11 0 3 0,-16-4 34 16,-15-4 11-1,-11-1 0-15,-5 2 40 0,0 1-9 16,0 4-7-16,-6 2-35 15,-2 0-5-15,1 2-83 16,1 9-118-16,6-2-271 16</inkml:trace>
  <inkml:trace contextRef="#ctx0" brushRef="#br3" timeOffset="326679.5278">11419 11327 1204 0,'0'0'150'0,"0"0"-127"16,0 0 60-16,0 0-6 16,0 0-62-16,0 0-4 15,2 34-5-15,8 3 8 16,-3 8 10-16,1 1-13 15,-2 2-2-15,0-1-9 16,1-6 3-16,-4-7-6 16,2-11-6-16,-1-7-71 15,1-9-74-15,1-7-92 16,6-17-168-16</inkml:trace>
  <inkml:trace contextRef="#ctx0" brushRef="#br3" timeOffset="326961.8615">11643 11282 1222 0,'0'0'121'0,"0"0"-13"16,0 0 7-16,0 0-77 15,0 0-24-15,0 74-10 16,6-12 8-16,6 7-4 16,7-1-11-16,6-5 3 15,7-16-11-15,-1-14-28 16,3-15-39-16,-5-16 42 15,-11-2 18-15,-8-20 18 16,-10-9 10-16,0-3 25 0,-18-1 28 16,-10 5 11-1,0 6-57-15,-5 15 13 0,0 7-30 16,6 8-4 0,6 22-5-16,11 6-100 0,10 2-121 15,0-8-194-15</inkml:trace>
  <inkml:trace contextRef="#ctx0" brushRef="#br3" timeOffset="327322.6386">12111 11335 1462 0,'0'0'2'15,"0"0"12"-15,0 0-1 0,99-48-1 16,-69 58-12-16,-2 17-9 15,-10 7 6-15,-12 4-14 16,-6 1-20-16,-6 1 19 16,-20-6 12-16,-2-3 6 15,-3-11 9-15,2-5-9 16,9-10 26-16,9-5 8 16,11 0 5-16,3-8 16 15,27-4-55-15,17-1 0 16,12 9-2-16,2 4-3 15,-3 4 0-15,-10 18 4 16,-20 7-4-16,-20 5 2 16,-10 1-10-16,-37-1 13 0,-20-3-5 15,-13-6-3-15,-5-7-37 16,3-8-114 0,9-7-169-16,11-3-515 0</inkml:trace>
  <inkml:trace contextRef="#ctx0" brushRef="#br3" timeOffset="328982.6596">5386 12600 1109 0,'0'0'68'15,"0"0"-33"-15,0 0 85 16,0 0-21-16,0 0-15 15,0 0-46-15,7-58-26 16,-4 64-1-16,0 17 2 16,2 10 9-16,-1 8 19 15,-1 4-39-15,2 1 17 16,-1 0-17-16,0-6-1 16,1-4 2-16,1-5-3 0,-3-6-32 15,6-9-118-15,4-12-135 16,2-4-202-16</inkml:trace>
  <inkml:trace contextRef="#ctx0" brushRef="#br3" timeOffset="329536.3154">5766 12533 1168 0,'0'0'167'0,"0"0"-108"15,0 0 77-15,-24-75-26 16,15 72-19-16,2 3-91 15,-2 17-3-15,3 15-4 16,6 11-2-16,0 11 8 16,22 7-21-16,11-2-71 0,1-1 4 15,-4-7 17-15,-9-6-28 16,-7-10 0-16,-14-8 23 16,0-10 71-16,-8-12 6 15,-7-5 38-15,0 0 91 16,-1-15-75-16,7-7-18 15,3-3 21-15,1-3-49 16,5-3-3-16,0 0-5 16,14-1-15-16,13 5 15 15,7 0-13-15,6 3 13 16,2-2-11-16,0 6 16 0,-1-2-5 16,-6 3 0-16,-10 7 2 15,-10 4 4-15,-9 4 18 16,-6 4 15-16,0 0 25 15,-1 14-55-15,-10 18-7 16,-1 13 5-16,5 4-1 16,7 0 3-16,10-8-9 15,29-10-4-15,10-12 3 16,8-14-58-16,1-5 21 16,-9-19 26-16,-10-15 12 15,-18-13 9-15,-15-10 34 16,-6 0 21-16,-15 7-4 15,-22 14-49-15,-8 19-10 0,-4 17-1 16,-1 12-116 0,6 27-56-16,11 10-184 0,15 2-687 15</inkml:trace>
  <inkml:trace contextRef="#ctx0" brushRef="#br3" timeOffset="335614.1435">9179 12674 1089 0,'0'0'63'0,"0"0"-48"16,0 0 73-16,0 0 10 0,0 0-17 15,0 0-48-15,0 0-29 16,0 0 8-16,-23-20-9 15,26 43 11-15,2 9 41 16,-2 5-23-16,-2 0 1 16,-1 1-17-16,0-2-2 15,0-2 6-15,0-3-15 16,0-6-5-16,2-1 0 16,2-8-9-16,4-3-31 15,7-7-85-15,4-6-92 16,4-2 16-16,5-19-120 15,0-8-244-15</inkml:trace>
  <inkml:trace contextRef="#ctx0" brushRef="#br3" timeOffset="336184.4422">9477 12704 93 0,'0'0'805'0,"35"-89"-657"16,-24 55-37-16,-8 9 51 16,-3 7-42-16,0 9-41 15,0 6 0-15,-14 3-51 16,-3 6-28-16,-5 16-9 15,1 12 8-15,9 7-5 16,7 7 1-16,5 4 4 16,20 1-22-16,21 2-9 15,6-3-55-15,0-2-2 16,-6-2-25-16,-11-6-27 0,-16-8 33 16,-11-8 12-1,-3-17 96-15,-14-9 38 0,-13 0 124 16,3-14-43-16,-2-12-22 15,4-3-66-15,7-3 20 16,8 1-30-16,7-1-9 16,0 1-1-16,7 3-11 15,17 0 0-15,8-1-7 16,9 2-11-16,4-2 14 16,6-2 2-16,-6-2 2 15,-4 1 6-15,-11 3 0 16,-10 4 5-16,-9 9 26 0,-6 6-11 15,-5 5 53 1,0 5-7-16,0 5-57 0,-5 22-15 16,-6 19 0-1,1 9 0-15,10-1 0 0,0-6-6 16,24-9 4-16,14-11-22 16,5-13-21-16,-3-13 5 15,0-2-2-15,-10-22 42 16,-9-12 7-16,-13-14-5 15,-8-5 30-15,-8-3 6 16,-16 8-24-16,-6 13-6 16,-1 15-8-16,-3 20-2 15,1 0-55-15,-3 33-130 16,2 9-46-16,-3 4-880 16</inkml:trace>
  <inkml:trace contextRef="#ctx0" brushRef="#br3" timeOffset="338089.527">11682 12576 243 0,'0'0'1180'0,"0"0"-1153"16,0 0-26-16,0 0 60 16,0 0-23-16,0 0-33 15,-27-26-8-15,25 52 4 16,2 6-1-16,0 3 4 16,6 1 8-16,17-3-12 15,8 1 0-15,5-5 1 16,3 0-2-16,1 0 1 15,-3-3 0-15,-7-1-1 16,-6-4 1-16,-11-1 0 16,-8-4 0-16,-5-3-7 15,-3-1 3-15,-18-2 5 16,-10-3-1-16,-5-4 0 0,-6-3-82 16,-3 0-74-16,5-6-123 15,9-13-142-15</inkml:trace>
  <inkml:trace contextRef="#ctx0" brushRef="#br3" timeOffset="338479.8256">11852 12629 1010 0,'0'0'19'16,"0"0"3"-16,104-67 54 15,-62 53-53-15,-1 6-9 16,-3 4-14-16,-2-2 0 15,-6 2 3-15,-4-1-1 0,-3-2-2 16,-7-1 5-16,-3 3 43 16,-8 4 74-16,-5 1-28 15,0 0-24-15,0 0 0 16,0 14-58-16,-6 19-9 16,-1 16-2-16,4 9 8 15,3 0-3-15,17-5-6 16,25-11-8-16,17-10 1 15,6-10-56-15,1-16-1 16,-9-6 26-16,-13-5 29 16,-17-23 9-16,-18-9 6 15,-9-11 20-15,-18-7 19 0,-16 3-40 16,-11 6 8 0,-7 17-13-16,-6 15-19 0,0 14 8 15,1 15-135-15,9 24-67 16,8 10-238-16</inkml:trace>
  <inkml:trace contextRef="#ctx0" brushRef="#br3" timeOffset="340272.4651">5711 14147 653 0,'0'0'580'0,"0"0"-577"15,0 0 22-15,-69-80 80 16,69 59-36-16,8 1-29 16,22 3-36-16,10 3-4 15,11 6 0-15,4 8-6 16,4 0 4-16,-4 14-2 16,-10 13-13-16,-13 7 16 15,-18 9-17-15,-14 3 18 16,-10 5-8-16,-26 2 11 15,-12-4-3-15,-5-6 0 0,1-10 5 16,10-10 5-16,12-10-4 16,14-11 8-16,10-2 36 15,6-2-8-15,3-17-36 16,19 1-6-16,15 0 0 16,9 4-5-16,4 8 5 15,5 5 0-15,-3 1-4 16,-4 0 2-16,-3 0 0 15,-8 0-81-15,-4 0-86 16,-6 0-36-16,-5-18-119 16,-10-10-118-16</inkml:trace>
  <inkml:trace contextRef="#ctx0" brushRef="#br3" timeOffset="340783.1731">6243 14125 674 0,'0'0'262'0,"0"0"-24"16,-19-79-76-16,13 70-25 15,3 9-47-15,-2 13-79 16,0 20-7-16,2 10-8 15,3 8 8-15,0-4-7 16,19-5 3-16,11-9-12 16,1-16-35-16,-1-9-6 15,0-8 14-15,-11-11 13 16,-10-18 26-16,-9-9 4 16,0-6-3-16,-15-1 4 15,-9 3 28-15,-3 3-28 16,-1 10 13-16,10 8-3 0,8 7 4 15,7 8-5-15,3 4-14 16,13 2-42 0,22 0-5-16,14 0-9 0,7 0-40 15,1 0 16-15,-6-7 27 16,-8-6 46-16,-13-1 7 16,-15-1 2-16,-12 1 86 15,-3 6 47-15,0 6 2 16,-11 2-82-16,-8 10-53 15,-2 20 15-15,2 13-8 16,5 5-3-16,10 8 0 16,4-1-6-16,19-4-4 15,19-9-9-15,6-14-58 0,-2-15 9 16,-6-13-22 0,-6-3 51-16,-14-19 33 0,-10-8 1 15,-6 2 79-15,-19 1-2 16,-14 10-57-16,-6 10 23 15,0 7-44-15,-1 11-2 16,7 19-3-16,11 8-138 16,7 2-122-16,15-2-418 15</inkml:trace>
  <inkml:trace contextRef="#ctx0" brushRef="#br3" timeOffset="342463.5181">9303 13820 1302 0,'0'0'56'0,"0"0"-47"16,0 0 46-16,0 0 52 15,0 0-59-15,0 0-44 0,-47 9 0 16,58 36 2 0,4 7-4-16,-2-1-1 0,5 0 0 15,-4-3 8-15,0-6-9 16,-3-6-1-16,-2-3-1 16,-2-11-122-16,5-12-116 15,0-10-155-15</inkml:trace>
  <inkml:trace contextRef="#ctx0" brushRef="#br3" timeOffset="342754.3466">9581 13886 1222 0,'0'0'98'0,"0"0"-19"0,0 0-27 16,0 0-27-16,0 0-13 15,-3 79-5-15,5-35 9 16,22-3-14-16,9-8 3 15,14-9-5-15,4-11-43 16,2-13-7-16,-7-10 18 16,-11-21 32-16,-15-12 9 15,-16-6 2-15,-4-7 56 16,-16 3 1-16,-17 4-30 16,-6 9 5-16,0 15-13 15,5 13-22-15,10 12-8 16,11 13-5-16,13 21-30 0,0 11-101 15,31 0-130-15,15-5-186 16</inkml:trace>
  <inkml:trace contextRef="#ctx0" brushRef="#br3" timeOffset="343138.6196">10253 13746 1410 0,'0'0'12'15,"-82"-42"-2"-15,43 42-7 16,7 9 14-16,6 28-13 16,6 12-8-16,13 2 4 15,7-6-59-15,25-10-60 16,23-12-24-16,7-15-9 16,-3-8 43-16,-13-17 109 0,-15-13 72 15,-18-10 137 1,-6-2 30-16,-1 1-70 0,-15 9-46 15,5 11-14-15,3 12-31 16,7 9-53-16,1 17-22 16,0 25 0-16,12 17-3 15,10 11 1-15,5 0 2 16,1-1-6-16,-3-7-1 16,-5-10-21-16,-7-13-10 15,-5-16-26-15,-4-10 4 16,-4-10-1-16,0-3 36 15,0-7-1-15,0-12-117 0,-1-5-67 16,-4 2-153-16</inkml:trace>
  <inkml:trace contextRef="#ctx0" brushRef="#br3" timeOffset="344697.9438">12122 13658 99 0,'0'0'1058'0,"0"0"-1032"15,0 0 90-15,0 0-7 16,0 0-34-16,0 0-20 16,-8-32-52-16,-2 57 2 15,-2 8 8-15,9-1-13 16,3 7 5-16,16-3-5 16,23 0 0-16,18-7 7 15,10-2-5-15,6-6-2 16,-9-3 1-16,-13 1 1 15,-18-2-4-15,-17-3 1 0,-16 1-2 16,-9-1 3-16,-30 3 4 16,-15-3 1-16,-14-3-1 15,-7-4-4-15,5-6-33 16,10-1-107-16,19-4-86 16,17-18-140-16</inkml:trace>
  <inkml:trace contextRef="#ctx0" brushRef="#br3" timeOffset="344841.8566">12247 13684 1212 0,'0'0'49'15,"0"0"71"-15,0 0-43 16,0 0-77-16,95-64 4 0,-38 53-8 16,13-1-67-16,5-5-193 15,1-4-444-15</inkml:trace>
  <inkml:trace contextRef="#ctx0" brushRef="#br3" timeOffset="346730.3495">4874 10960 1028 0,'0'0'13'0,"0"0"-2"0,0 0 9 16,0 0 53-16,0 0-23 15,0 0-8-15,-13-42-13 16,-4 42-29-16,-8 8 0 16,-20 9-1-16,-7 5 2 15,-12 2-1-15,-3 4 3 16,-2-5-3-16,3-3 2 15,8-7 2-15,11-2-4 16,15-8 0-16,17-2 0 16,11-1 11-16,4 0 18 15,0 0-4-15,12 0-24 0,0-1 2 16,6 1-5 0,-6 0 2-16,-2 0 0 0,-1 3 1 15,0 12-1-15,-2 7 9 16,-2 7 11-16,-2 8-13 15,1 5 14-15,1 6-4 16,1 6-4-16,1 6 7 16,-1 10-18-16,0 6 4 15,2 6 0-15,-2-2 1 16,1 5-7-16,0 0 0 16,-2-4 0-16,-2 2 0 15,0-5 3-15,6-4-3 0,-3 0 3 16,0-3 0-1,0-1 5-15,-2-4-1 0,-2-1-6 16,1 1 13-16,-3-1-13 16,0-1 4-16,0-4 0 15,0 0 1-15,0-4-4 16,0-3-2-16,0 0 1 16,0 0 12-16,4 1-6 15,-1-1 3-15,0 0 1 16,0 0-8-16,0 3 5 15,-1 0-5-15,1 2 0 16,1-3 7-16,-1 4-9 16,0-5 4-16,3 1-2 15,-2-1 2-15,1-2-6 16,-2 1 1-16,3-2 0 0,0-4 5 16,0 0-5-16,-3-3 10 15,0 2 3-15,0-1-12 16,1 0 16-16,-1 3-5 15,0 0-8-15,0-1 16 16,-1-2-18-16,2-4 5 16,-1-5-2-16,0-1-2 15,0-6-4-15,0-1 1 16,0-3 0-16,-1-2 6 16,-1 2-4-16,1 1 1 15,-2-1 6-15,0 2-6 16,0 1-2-16,0 2-1 0,0-2 0 15,0 1 4 1,1 2 2-16,1-5-4 0,-1 3-1 16,1-3 2-16,-1 0 0 15,-1-3-3-15,3-5 0 16,-2-1 7-16,2-5-6 16,0-3 2-16,-1-2 2 15,1-2 1-15,-2 0-6 16,1-2 0-16,4 0 1 15,0-3 11-15,12 0-6 16,7 0 2-16,14 0-4 16,13 0-4-16,14 0 0 15,4-2 0-15,3-2-8 0,-3-2-1 16,-6-4-53 0,-7 0-33-16,-7-1 19 0,-6-1-24 15,-8-3-36-15,-11-10-41 16,-6-3-131-16</inkml:trace>
  <inkml:trace contextRef="#ctx0" brushRef="#br3" timeOffset="348589.8952">12596 10920 1152 0,'0'0'34'15,"0"0"-34"-15,0 0 13 16,0 0 53-16,0 0-6 15,0 0-21-15,-15-9-27 0,39 8-11 16,10 0 3-16,12-3-4 16,5 0-12-16,-3 0-13 15,-5-2 10-15,-10 0 6 16,-13 1 9-16,-9 2 0 16,-8-2 6-16,-1 0 7 15,-2-2 20-15,1-2 14 16,-1 2-19-16,2 2-3 15,-2-1-9-15,0 5 0 16,0-1 5-16,0 2-20 16,0 0-1-16,0 0-1 15,0 17-10-15,0 5 11 16,0 6 0-16,0 0 1 0,0-1 2 16,1-1-1-1,2 2-1-15,3 3 2 0,3 2 1 16,2 2-4-16,-1 2 0 15,5 3 0-15,0 4 9 16,0-1-9-16,-2 6 6 16,-1-3-4-16,0 3 2 15,-1 2-3-15,0-1-1 16,-2 0 3-16,-3-1 3 16,1-2-2-16,0-3-2 15,-1-4 6-15,-2 1-4 16,2 0 0-16,0 2-1 0,1 2 0 15,1 0 13 1,0 1-11-16,2-3 4 0,2 2-6 16,-2-1 1-16,4-1-6 15,-2 1 2-15,1-3 0 16,-1-1-2-16,-3 1 7 16,0-4-5-16,0-1 0 15,-2 0-1-15,-1-2-1 16,-3 2 2-16,-1-1 0 15,1 1-1-15,-3 2 4 16,0 2-3-16,0 0 0 16,0 1 5-16,-3-2-9 15,-5-3 4-15,2 0 0 0,2-4-1 16,1 0 4 0,1-3-3-16,2 2 0 0,0 2 5 15,0-1-10-15,0 2 5 16,0 0 0-16,0 2-1 15,2-2 2-15,-2 2-1 16,0-4 2-16,0 0 3 16,0-3-8-16,0-4 3 15,1 0 0-15,7-5-4 16,-1 2 7-16,-2-1-3 16,4 0 0-16,-3 0 2 15,-2 0-3-15,-1 3 1 16,-1 0 0-16,-2 5-1 15,0-1 1-15,0 2 0 0,0-3 1 16,0 2 2-16,-2-2-4 16,-4 4 1-1,2-2 0-15,-1-5 1 0,1 1-1 16,1-8 0-16,0 2 0 16,3-4 8-16,-2 3-12 15,1-3 5-15,1 0-1 16,-2 0 10-16,-1-1-7 15,0 3 2-15,-3 0 12 16,-2 0-17-16,-9-2 4 16,-7 2-1-16,-10-2-1 15,-8 1 7-15,-9 0-8 16,-5-1-1-16,-7 0 0 0,-4-1-112 16,-3 4-68-1,9-1-112-15,10-2-349 0</inkml:trace>
  <inkml:trace contextRef="#ctx0" brushRef="#br3" timeOffset="353160.1508">13151 14444 1044 0,'0'0'118'0,"0"0"-110"15,0 0 14-15,0 0 96 16,0 0-72-16,0 0-12 16,-15-83-6-16,33 67-26 15,6 1 1-15,3 3 5 16,1-1-7-16,2 4 4 16,1 2-5-16,0 1 0 15,-4 5-1-15,-5 1 1 16,-6 0-2-16,-6 12 2 15,-6 10-13-15,-4 3 13 16,0 3 5-16,-5-1 0 16,-12 2 6-16,-5-6-9 15,-2-2 10-15,0-5 10 0,0-6-9 16,6-5 16 0,8-5 4-16,5 2-3 0,5-2 3 15,0 0-21-15,0 0 0 16,9 0-12-16,16 0-8 15,10 0 5-15,5 0-3 16,0 10-12-16,-1 7-6 16,-8 4-1-16,-8 4 14 15,-13 1 6-15,-10 2-4 16,-3 0 8-16,-25-3 2 16,-6-2 6-16,-8-5 33 15,-1-4-12-15,4-8-11 0,4-5 1 16,10-1-16-1,10 0-4-15,9-14 0 0,6-8-71 16,3 1-25 0,21-4-84-16,8 3-51 0,0 0-121 15</inkml:trace>
  <inkml:trace contextRef="#ctx0" brushRef="#br3" timeOffset="353371.0196">13606 14398 894 0,'0'0'317'16,"0"0"-233"-16,0 0 11 16,0 0 11-16,0 0-38 15,0 0-60-15,74-40-1 16,-29 64-7-16,6 7 0 0,4 4 5 16,-3 3-5-16,-7-1-41 15,-11-3-57-15,-13-4-77 16,-10-5-47-16,-11-9-96 15,0-14-43-15</inkml:trace>
  <inkml:trace contextRef="#ctx0" brushRef="#br3" timeOffset="353626.8349">13913 14337 1187 0,'0'0'131'15,"0"0"-24"-15,0 0 15 16,0 0-30-16,0 0-53 0,0 0-35 15,-10-27-4-15,-1 62 2 16,-1 11 1 0,-7 5-3-16,-7 7 3 0,1-4-5 15,-2 0 2-15,4-8 0 16,6-9 3-16,4-9 0 16,8-10-3-16,4-12 0 15,1-5-42-15,0-1-36 16,3 0-13-16,11-14-56 15,-3-4-61-15,1-3-184 16</inkml:trace>
  <inkml:trace contextRef="#ctx0" brushRef="#br3" timeOffset="355094.5981">14071 12930 874 0,'0'0'42'15,"0"0"-40"-15,0 0 0 0,0 0 25 16,0 0 10-16,0 0 1 15,-6-14-22 1,6 14-11-16,0-2 20 0,0-2 0 16,0-1 9-1,6 0-11-15,0-2-7 0,5-2 8 16,-2-3 7-16,5-1-5 16,2-2 4-16,3-2-16 15,3-5 4-15,6 1 3 16,2-4-12-16,3 1 8 15,0 1-10-15,6-1-6 16,4 4 20-16,3-5-12 16,8 2 1-16,2-1 4 15,6 1-10-15,2 1 12 16,3 0-15-16,9 1 4 0,-3 2 5 16,0 0-8-1,0 2 2-15,-4 2 1 0,0-1 0 16,2 2-3-16,2-2-2 15,3 2 1-15,5 2 1 16,11-1-1-16,11 1-1 16,2 3 0-16,3-1 3 15,-6 7-5-15,-8 1 2 16,-8 1 0-16,-9 1-2 16,-8 0 2-16,-9 0 0 15,-5 0 0-15,-7 0 0 16,-3 4 0-16,-8 5 0 0,-7 1-2 15,-8-1-6 1,-7 2 8-16,-3-1 0 16,-3-1-2-16,-1-2 3 0,-4-3-6 15,1 0 5-15,-2 0 0 16,-2-4 3-16,1 0-3 16,2 0-2-16,-1-4-59 15,0-16-139-15,-3-7-230 16</inkml:trace>
  <inkml:trace contextRef="#ctx0" brushRef="#br3" timeOffset="355401.616">16552 12115 1438 0,'0'0'29'0,"0"0"-29"16,0 0 0-16,0 0 0 15,0 0 0-15,85 19 0 16,-32 2 0-16,4 3-38 16,-9-2-26-16,-5-2 29 15,-12-6-2-15,-16-5 37 16,-10-3-7-16,-5-1 7 16,-8 4 20-16,-14 6 25 15,-6 11 8-15,-7 10-27 16,0 12-12-16,0 7 7 15,4 7-19-15,4 6-1 0,10 1-1 16,7 0-104-16,10-12-143 16,0-15-368-16</inkml:trace>
  <inkml:trace contextRef="#ctx0" brushRef="#br3" timeOffset="356729.9229">18336 11151 1074 0,'0'0'60'0,"0"0"-60"16,0 0-40-16,0 0 37 15,-104-15 3-15,63 18 3 0,-5 9-1 16,-7 0 2-16,4-1-4 16,6-3 0-16,7 0 4 15,12-2 1-15,11-4 4 16,7 0-9-16,6-1 2 16,0 2 3-16,0 0-3 15,0 1 1-15,0 2 3 16,3 3-4-16,7 1 10 15,-1 6 4-15,2 7-9 16,-1 6 28-16,-1 8 4 16,0 8 2-16,0 8-7 15,0 11-18-15,0 11 2 16,1 6-12-16,1 2-5 0,-1 1 7 16,1 3-7-16,-7 3 1 15,-1 5-2-15,-1 4 4 16,-1 0-4-16,4-2 0 15,1-1 0-15,2-2 1 16,4-1 0-16,1-4-1 16,3-4 0-16,-1-2 5 15,0-7-9-15,-6-1 4 16,-3-2 0-16,-2-7 3 16,-3-9-1-16,1-11-2 15,1-12 12-15,1-8-6 16,2-10 25-16,1-4-13 0,3-5-6 15,-1-2 4-15,0-1-8 16,2-1 5-16,2-1 8 16,0-1-16-16,8-1 15 15,1 2-18-15,5 0 1 16,3 1 10-16,4 1-13 16,11 1 0-16,9 1 2 15,7-2 0-15,3 3-4 16,-3-4 2-16,-3-2-14 15,-6-1 8-15,-10 0-10 16,-6 0 16-16,-10 0-4 16,-7-3 6-16,-7-1-4 15,-3-3 2-15,-6 6 0 16,0-4 3-16,-3 2-3 16,0 0-2-16,1-2-25 0,1-4-69 15,4-5-59-15,3-6-105 16,5-10-168-16</inkml:trace>
  <inkml:trace contextRef="#ctx0" brushRef="#br3" timeOffset="357540.7144">20825 11301 1034 0,'0'0'83'16,"0"0"-70"-16,0 0 40 0,0 0 8 16,0 0 4-16,0 0-24 15,8-72-29-15,8 72-2 16,6 0-10-16,5 0 0 15,12 0-1-15,6 0-7 16,4 0-8-16,0 0-28 16,-3 0 8-16,-8 0 35 15,-11-3 1-15,-10 0 1 16,-9 1 11-16,-7-1 8 16,-1 2 46-16,0-4-10 15,0 3-31-15,0-2 8 16,-4 0-16-16,-1 3 1 0,0 1 2 15,0 0-18 1,-1 0 1-16,-2 10-3 0,1 14 0 16,-3 6 0-16,4 5 4 15,4 6-4-15,2 10 9 16,0 12-2-16,3 12 0 16,13 13-2-16,4 4 2 15,1 8 3-15,1 1-8 16,-4 2-1-16,-2 0-2 15,0-2 0-15,0-2-3 16,0-2 2-16,4 1-5 16,-1-2 7-16,-1-6-2 15,-2-2 2-15,-2-13-2 16,-4-11 5-16,-5-9-4 0,-5-12 1 16,0-8 0-16,-11-4 2 15,-11-8-1-15,-11-3 3 16,-9-4 0-16,-3-2 1 15,-2-4-6-15,0-3 1 16,1-4-35-16,4-3-52 16,1 0-54-16,4 0-66 15,-1-10-181-15</inkml:trace>
  <inkml:trace contextRef="#ctx0" brushRef="#br3" timeOffset="358147.6613">19205 11814 893 0,'0'0'48'0,"0"0"-5"16,0 0 21-16,0 0 3 15,0 0 0-15,0 0-22 16,45-66-20-16,-42 65 14 16,-3 1-12-16,0 0 8 15,0 16-1-15,-11 15-29 16,-6 13 17-16,-4 9-4 0,-2 6-11 15,0-1 23 1,-1-1-17-16,4-8-1 0,2-8-4 16,11-9-1-16,4-9-8 15,3-9 1-15,0-3-1 16,9-6-3-16,10-1 4 16,2-4 0-16,6 0 1 15,3 0 1-15,4 0-2 16,3-3 0-16,2-1-9 15,-2 0-27-15,1-1-48 16,-4 0-45-16,-4-5-91 16,-12-2-145-16</inkml:trace>
  <inkml:trace contextRef="#ctx0" brushRef="#br3" timeOffset="358389.6837">19341 11943 1076 0,'0'0'199'0,"0"0"-135"16,0 0 19-16,0 0 9 16,0 0-14-16,0 0-49 15,-6-42-27-15,17 76 7 16,8 18 7-16,1 16 11 16,-1 7-2-16,-3 2-24 15,-1 4 5-15,0-5-6 0,0-4-8 16,3-8 7-1,-2-11-55-15,3-13-91 16,-5-15-84-16,-2-17-281 0</inkml:trace>
  <inkml:trace contextRef="#ctx0" brushRef="#br3" timeOffset="358612.6305">19697 11957 1488 0,'0'0'54'0,"0"0"-36"16,0 0 2-16,0 0 11 0,0 0-11 15,0 0-18 1,129 82-2-16,-65-23 1 0,0 6-1 16,-7-2-8-16,-10-4-65 15,-15-8-91-15,-16-9-37 16,-13-14-137-16,-3-17-214 15</inkml:trace>
  <inkml:trace contextRef="#ctx0" brushRef="#br3" timeOffset="358822.5005">20085 11876 1265 0,'0'0'41'0,"0"0"-8"16,0 0 24-16,0 0 12 0,0 0-63 15,0 0 4 1,-43 77-10-16,19-16 0 0,-1 4 0 16,-7-1-1-16,-2-3 1 15,0-7-36-15,1-10-60 16,9-11-107-16,11-21-111 16,13-12-108-16</inkml:trace>
  <inkml:trace contextRef="#ctx0" brushRef="#br3" timeOffset="359107.2692">20337 11919 1111 0,'0'0'275'0,"0"0"-230"16,0 0 28 0,0 0-7-16,0 0-40 0,0 0-26 15,8 18 3-15,-25 31-2 16,-5 2-1-16,-5-3-2 15,0-2-11-15,1-6-24 16,4-10 12-16,6-10 25 16,9-8-5-16,7-5 5 15,3-6-1-15,31 1-3 16,18-2 4-16,9 0 0 16,5 0-1-16,-6 0-2 15,-10-3-92-15,-14-4-80 0,-12-2-69 16,-17-2-81-1</inkml:trace>
  <inkml:trace contextRef="#ctx0" brushRef="#br3" timeOffset="359295.1606">20431 12071 1171 0,'0'0'176'0,"0"0"-71"16,0 0 38-16,0 0-25 15,0 0-91-15,0 0 6 16,15 34-13-16,-1 29 6 15,-1 13-16-15,0 7-6 16,-3 4 0-16,-3-4-4 16,-3-4-35-16,-4-10-167 15,0-20-155-15,0-21-829 16</inkml:trace>
  <inkml:trace contextRef="#ctx0" brushRef="#br3" timeOffset="363952.4168">23983 11553 1121 0,'0'0'32'0,"0"0"-18"0,0 0 26 16,0 0 63-16,0 0-47 15,0 0-31-15,0 0 2 16,0-52-25-16,0 52 2 15,0 0 17-15,0 0-20 16,0 0 6-16,0 6 4 16,-2 8-4-16,-7 8 33 15,-2 7-14-15,-3 5-5 16,-4 3 5-16,-2 4-20 16,-5-2 13-16,-2 1-1 15,-4-3-2-15,-2-4 6 16,2-6-2-16,4-4 6 0,3-8 7 15,8-2-26-15,3-5 5 16,5-1-12-16,3-3 1 16,5-1 3-16,0-1-4 15,0-1 0-15,0 2-2 16,6 1 7-16,11 0-5 16,5 2 2-16,8-2 1 15,3 1 5-15,7 0-8 16,0 0 0-16,1-2 0 15,0 1 6-15,-3-2-10 16,-4 1 4-16,-4-1-12 16,-5-1-2-16,-7-1-29 15,-1 0-28-15,-8 0-10 0,-5 0-25 16,-4-1-49 0,0-10-79-16,0-7-228 0</inkml:trace>
  <inkml:trace contextRef="#ctx0" brushRef="#br3" timeOffset="364253.2328">23992 11652 1104 0,'0'0'183'0,"0"0"-128"16,0 0 29-16,0-77 29 15,0 71-55-15,0 5-18 16,0 1-18-16,0 0-20 15,0 3-2-15,8 18 0 0,2 8 18 16,2 5 28-16,2 7-19 16,-3 0-16-16,4 2 13 15,0-2-20-15,2-2 1 16,2-3-5-16,0-2 0 16,0-8 3-16,-5-6-3 15,-4-7-25-15,0-9-25 16,-2-4-84-16,-2-7 13 15,3-22-159-15,-2-6-307 16</inkml:trace>
  <inkml:trace contextRef="#ctx0" brushRef="#br3" timeOffset="364729.9322">24320 11659 749 0,'0'0'384'0,"0"0"-346"16,0 0 28-16,0 0 3 15,0 0-29-15,82-79-32 16,-46 79-6-16,0 0 6 16,-1 9-8-16,-3 17 0 15,-10 6-1-15,-6 7 4 16,-13 9-3-16,-3-2 0 0,-1-1 3 15,-20-4 1-15,-1-9-1 16,4-11-3-16,4-10 30 16,8-11 2-16,6 0 27 15,0-21 23-15,0-7-76 16,5-10 4-16,7-5-10 16,0-6 0-16,0-3 2 15,-1-3 5-15,0 7-7 16,-2 12 19-16,-2 15 1 15,-4 12 37-15,-1 9-33 16,-2 0-14-16,0 20-10 16,0 14-15-16,0 15 15 15,0 2 0-15,0-3-4 0,1-2-3 16,29-10-22 0,12-9-45-16,13-8 10 0,11-16-72 15,1-3-33-15,0-12-185 16,-15-16-318-16</inkml:trace>
  <inkml:trace contextRef="#ctx0" brushRef="#br3" timeOffset="364881.3456">25095 11598 872 0,'0'0'225'0,"0"0"-149"16,0 0 19-16,0 0-92 15,90-30 0-15,-35 33-3 16,8 12-21-16,-6 4-37 15,-8 1-140-15,-15-3-104 0,-18 0-350 16</inkml:trace>
  <inkml:trace contextRef="#ctx0" brushRef="#br3" timeOffset="365098.2105">25243 11801 1288 0,'0'0'119'0,"0"0"-48"16,0 0 68-16,0 0-53 15,0 0-60-15,112 3 1 16,-55-2-26-16,-1-1-1 16,-2 0 0-16,-11 0-12 15,-13 0 9-15,-12 0 2 16,-14 0 1-16,-4 0 13 16,0 0-13-16,0 0-19 0,-13 0-73 15,-2 0-91-15,-3 0-160 16</inkml:trace>
  <inkml:trace contextRef="#ctx0" brushRef="#br3" timeOffset="372477.1025">26088 11239 1210 0,'0'0'15'15,"0"0"-12"-15,0 0 63 16,0 0 33-16,0 0-46 16,0 0-25-16,0 0-22 0,-33-52 7 15,33 50-4-15,1-3 3 16,6-2 11-16,1-1-15 16,3-1 14-16,6-3 1 15,4 2-20-15,3 1 10 16,1 3-13-16,2 4 1 15,-1 2 4-15,0 0-5 16,-4 4-2-16,-2 10 2 16,-4 7-10-16,-5 2 10 15,-3 4 0-15,-7 0 1 16,-1 2 0-16,0-4 3 16,-10-2-4-16,-13-3 1 15,-2-3 3-15,-6-3 3 0,-4-3-4 16,5-7 2-16,5-1 23 15,7-2-22-15,8-1 11 16,5 0-12-16,4 0 0 16,1 0-5-16,0 0 0 15,7 0 0-15,16-1 1 16,8-3-1-16,5 1 0 16,5 3-1-16,-2 0-2 15,-4 0-2-15,-3 13 1 16,-6 5 4-16,-4 4-4 15,-8 3-4-15,-6 1 8 16,-5 1-4-16,-3-4 2 16,0-3-3-16,-1-6 5 15,-18-3 0-15,-11-4 3 0,-8 0-3 16,-6-3-8-16,-6-1-28 16,3 3-48-1,2-3-11-15,5 5-55 0,9 1-93 16,5-2-114-16</inkml:trace>
  <inkml:trace contextRef="#ctx0" brushRef="#br3" timeOffset="372823.8886">25799 11863 1295 0,'0'0'77'16,"0"0"-66"-16,0 0 81 16,0 0-21-16,0 0-51 15,0 0-16-15,77-14-4 16,-33 14 0-16,13 0 3 16,10 0 5-16,12 0-1 15,5 1 1-15,-1 4 7 16,-4 0-13-16,-9-5 2 15,-4 1-4-15,-8-1 2 16,-7 0-6-16,-9 0 4 0,-12 0-3 16,-11 0 1-1,-13 0-22-15,-6 0-1 0,0 0-47 16,-27 2-48-16,-12 4-84 16,-14 4-214-16</inkml:trace>
  <inkml:trace contextRef="#ctx0" brushRef="#br3" timeOffset="373183.6646">26171 12001 1148 0,'0'0'43'0,"0"0"46"15,0 0 27-15,0 0-77 16,0 0-18-16,0 0-3 0,31-7-5 15,-28 25 23-15,-3 7-14 16,-1 6-16-16,-24 2 9 16,-10 3-14-16,-1-5 2 15,0-6-3-15,8-5 5 16,10-6-1-16,11-6-4 16,7 1 0-16,3-2-1 15,25-3 2-15,11-1 10 16,15-3-11-16,5 0 7 15,2 0-10-15,-2 0 3 16,-12-7 0-16,-13 3-2 16,-14 0-26-16,-13-1-56 15,-7 2-70-15,-8 3-58 0,-17-5-163 16,-7 2 46-16</inkml:trace>
  <inkml:trace contextRef="#ctx0" brushRef="#br3" timeOffset="373423.5184">26210 12177 680 0,'0'0'216'0,"0"0"-17"16,0 0-16-16,0 0-46 16,-5-75-28-16,5 69 5 15,2 3-61-15,1 3 22 16,-2 0-40-16,5 0-25 16,2 17 9-16,1 13-10 15,-2 10 3-15,2 13-9 0,-6 5 8 16,0 1-12-16,-2-1 1 15,1-6 0-15,-1-8-6 16,4-13-16-16,0-13-15 16,-1-9-31-16,-1-9-92 15,-3-5-46-15,0-14-296 16</inkml:trace>
  <inkml:trace contextRef="#ctx0" brushRef="#br3" timeOffset="379617.0378">12605 10846 391 0,'0'0'0'0,"0"0"-17"16,0 0 17-16,0 0 4 16,0 0 167-16,0 0-102 15,-58-77-43-15,55 72-14 16,3-1 17-16,-2 2-19 16,-1-1 13-16,-1 2-7 15,-2-3-16-15,-3 1 0 16,-1-3-19-16,-7-1-121 15,-5-3-341-15</inkml:trace>
  <inkml:trace contextRef="#ctx0" brushRef="#br3" timeOffset="379786.9335">12113 10556 810 0,'0'0'56'15,"0"0"8"-15,-84-51-33 16,63 38 10-16,3-1 41 15,2 5-54-15,3 0-28 16,0 6-19-16,-4 2-127 16,-2 1-62-16,0 0-68 15</inkml:trace>
  <inkml:trace contextRef="#ctx0" brushRef="#br3" timeOffset="379937.8402">11432 10457 594 0,'0'0'12'16,"0"0"-10"-16,-91-27 0 16,65 19-3-16,-1 1 5 15,0 2-4-15,0 0 0 16,-1 1-147-16,0-1-301 16</inkml:trace>
  <inkml:trace contextRef="#ctx0" brushRef="#br3" timeOffset="380113.2411">10536 10367 765 0,'0'0'0'0,"0"0"-27"16,-115-39-40-16,78 30 41 15,0 1 15-15,1 1-46 16,-1 2-197-16,1 3-58 15</inkml:trace>
  <inkml:trace contextRef="#ctx0" brushRef="#br3" timeOffset="380307.12">9683 10285 545 0,'0'0'51'16,"0"0"-51"-16,-116-14 6 15,80 11 0-15,0-2 31 16,5 0-2-16,-1 1-34 16,-1 1-1-16,-5 3-1 15,2 0-34-15,-6 0-76 16,-1 0-180-16</inkml:trace>
  <inkml:trace contextRef="#ctx0" brushRef="#br3" timeOffset="380494.1969">8718 10287 845 0,'0'0'25'0,"-85"0"-25"15,43 0-9-15,5 0-31 16,1 0 40-16,0 3 0 16,4-1-1-16,-1 3-67 15,-5 2-36-15,2 0-31 16,-1 3-48-16,-3-3 28 15,0 1 43-15</inkml:trace>
  <inkml:trace contextRef="#ctx0" brushRef="#br3" timeOffset="381101.3176">7774 10418 527 0,'0'0'148'0,"0"0"-144"15,-118 35-1-15,81-24-5 16,1-2 2-16,-2-2 0 15,0-3 0-15,-4 1-48 16,3-1 30-16,-4 1-76 16,7 2 66-16,0 0 21 15,0 0 7-15,-2 3-7 16,-1 0 1-16,3 0-5 16,-3-1 11-16,-2-2 12 15,0-4-11-15,-1 1 12 16,-1-1 3-16,0-2-7 15,0 1-6-15,6-2-2 16,-4 1-1-16,5 2 0 0,1 0 0 16,-1-3 2-1,6 0-2-15,-1 0 0 16,-2 0-3-16,-1 0 3 0,-4 0-20 16,1 0 10-16,-5 0 10 15,3 0-2-15,-1 4 4 16,5 1 2-16,2 1 25 15,3 1 13-15,7-2-29 16,1 1-11-16,4-3-1 16,5 0 17-16,-4-1-17 15,1 0 3-15,-5 1-4 16,-4 0-2-16,-5 1-15 0,3 1-62 16,-3-3 70-1,-1 4 6-15,3 0 5 0,-2 4-4 16,0 0-5-16,0 3 4 15,0 0-68-15,-4-1-137 16,4 0 197-16,-1-1-29 16,-2-2 40-16,-1 1 32 15,-1-3-21-15,-1-3 55 16,2-1 65-16,4 0-131 16,-1-1-8-16,1 1-47 15,5 0 54-15,-4 3 0 16,3 2-209-16</inkml:trace>
  <inkml:trace contextRef="#ctx0" brushRef="#br3" timeOffset="381240.7449">5204 10856 75 0,'0'0'147'0,"0"0"-112"15,0 0-31-15,-87 50-4 16,72-36 1-16,2 1 1 16,-2-4 8-16,3 0 8 15,-3-3 21-15,2 2-36 16,-5 1-3-16,0 0-77 15</inkml:trace>
  <inkml:trace contextRef="#ctx0" brushRef="#br3" timeOffset="381506.5726">4901 11204 294 0,'0'0'113'0,"0"0"-35"15,-15 75-44 1,9-49-34-16,-3 4 5 0,3-4-5 15,2 2-12-15,1-3-15 16,1 3-18-16,2-3 45 16,0 1 6-16,0 4-4 15,0 0 2-15,0 1 7 16,0 0 6-16,0-3 16 16,0-4-14-16,8-1 0 15,2-3-15-15,-1 0-4 16,2 1-39-16,5-4-93 15,2 3 34-15,9-1 24 16,1 0-119-16</inkml:trace>
  <inkml:trace contextRef="#ctx0" brushRef="#br3" timeOffset="381678.4653">5299 12010 415 0,'0'0'59'0,"0"0"1"15,0 0 12-15,82 12-14 16,-64-8-11-16,3 2-19 16,-3 1-26-16,6 0-2 15,-2 3-10-15,2 0-79 16,0 0-152-16</inkml:trace>
  <inkml:trace contextRef="#ctx0" brushRef="#br3" timeOffset="381858.3536">5929 12173 919 0,'0'0'38'16,"0"0"-34"-16,0 0-4 16,82 4 0-16,-51 1-1 15,5 2-27-15,7 1-74 16,0-1-125-16,3-1-162 15</inkml:trace>
  <inkml:trace contextRef="#ctx0" brushRef="#br3" timeOffset="382032.2456">6813 12235 772 0,'0'0'0'0,"0"0"-178"16,0 0 156-16,109-9 16 16,-67 7-22-16,4 2-234 15</inkml:trace>
  <inkml:trace contextRef="#ctx0" brushRef="#br3" timeOffset="382204.1395">7474 12243 539 0,'0'0'175'0,"0"0"-175"16,0 0 0-16,91-6 3 15,-61 4-2-15,6 2-1 16,4 0-33-16,3 0-82 16,5-5-7-16,-2 3-15 15</inkml:trace>
  <inkml:trace contextRef="#ctx0" brushRef="#br3" timeOffset="382384.0282">8215 12223 596 0,'0'0'49'0,"0"0"-41"16,0 0 34-16,0 0 11 15,81 5-28-15,-59-3-25 16,8 1-1-16,3-3-27 15,6 0-72-15,7 0-115 16,2 0-184-16</inkml:trace>
  <inkml:trace contextRef="#ctx0" brushRef="#br3" timeOffset="382548.0677">8922 12255 623 0,'0'0'44'0,"0"0"-40"15,0 0 3-15,100-1-3 16,-60-1-4-16,2 0-25 16,-1 2-49-16,3 0-35 15,1 0-31-15,4 0 134 16</inkml:trace>
  <inkml:trace contextRef="#ctx0" brushRef="#br3" timeOffset="382721.96">9678 12262 576 0,'0'0'139'0,"0"0"-130"15,0 0 11-15,0 0 27 16,0 0-47-16,105-1-6 16,-72 0-30-1,5-1-69-15,3 1-106 0,5-1-69 16</inkml:trace>
  <inkml:trace contextRef="#ctx0" brushRef="#br3" timeOffset="382907.8456">10447 12273 718 0,'0'0'40'0,"0"0"-29"16,80-8-11-16,-41 7 0 15,3-1-15-15,4 2-42 16,1 0-93-16,-2 0-79 16,0 0 225-16,-2 0-50 15</inkml:trace>
  <inkml:trace contextRef="#ctx0" brushRef="#br3" timeOffset="383044.7598">11212 12293 263 0,'0'0'281'0,"0"0"-249"0,0 0-15 16,100-11-17-16,-69 5-95 15,2 2-208-15</inkml:trace>
  <inkml:trace contextRef="#ctx0" brushRef="#br3" timeOffset="383293.6056">11925 12218 596 0,'0'0'62'0,"0"0"-48"0,79-20 9 16,-45 15-8-16,-1-1-15 15,1-1-20-15,-4 0-33 16,0 2-45-16,0-3 44 15,-2-2 44-15,-1 0 10 16,0 0 0-16,0 0-10 16,0 0 7-16,1 1-65 15,-3 2-91-15</inkml:trace>
  <inkml:trace contextRef="#ctx0" brushRef="#br3" timeOffset="383703.0566">12572 12026 281 0,'0'0'165'0,"0"0"-48"0,0 0-2 16,0 0-54 0,100-57-4-16,-77 47-47 0,-3 1-5 15,1-4 0-15,0 2-4 16,-3-2-1-16,-3 0 0 16,-2-1-4-16,-2-3 3 15,-1-1-7-15,1 0-11 16,1-1 17-16,1-3-9 15,-1 1-15-15,0 1-12 16,-2 1 17-16,-2 1 20 16,-5 0 0-16,-2 1 1 15,-1-2 5-15,0-2 24 16,0-3-11-16,0-11-7 16,0-2-11-16,0-6-24 15,0-2-10-15,0 4-49 0,3 6 34 16,3 3 40-16,3 9 9 15,-4 0 16-15,-4 4-16 16,-1 2-4-16,0 1 4 16,-3 2 0-16,-9-2 8 15,-1-2-5-15,-1-4 2 16,-4-6-5-16,1-6-26 16,-3-3-187-16,-1-3-103 15</inkml:trace>
  <inkml:trace contextRef="#ctx0" brushRef="#br3" timeOffset="383819.9863">12715 10910 465 0,'0'0'118'0,"0"0"-81"16,-85-81 23-16,54 51-45 0,-5-1-10 16,-3-2-5-1,-7-3-13-15,-3 5-35 0,-5 2 5 16,-1 8-129-16</inkml:trace>
  <inkml:trace contextRef="#ctx0" brushRef="#br3" timeOffset="387636.0641">12894 12651 529 0,'0'0'107'0,"0"0"-72"15,0 0-35-15,0 0 59 16,0 0-6-16,0 0-27 0,-4-2 10 16,4 2-16-1,0 0 9-15,0 0 17 0,0 0 1 16,0 0 12-16,0 0-19 16,0 0-17-16,0 0 3 15,0 0-26-15,0 0 9 16,0 0-9-16,0-2-41 15,0 1-38-15,0 0-98 16,1-1-66-16</inkml:trace>
  <inkml:trace contextRef="#ctx0" brushRef="#br3" timeOffset="388992.9539">13137 13822 216 0,'0'0'144'16,"0"0"-135"-16,0 0-8 15,0 0 17-15,0 0 57 16,0 0-10-16,2 5-7 15,-2-5-21-15,0 0-11 16,0 0 12-16,0-2-18 16,0-1-1-16,-2 1 8 15,-1-1-20-15,2 2 19 16,-1 1-20-16,2 0-2 16,0 0-2-16,0 0-2 0,0 0 0 15,0 0 0-15,0 0 0 16,0 0 0-16,0 0-7 15,2 0-24-15,-1 0 23 16,1 0 3-16,-1 0 5 16,1 0 5-16,-2 0-3 15,0 0-2-15,0 0 0 16,0 0 4-16,0 0-6 16,0 0 2-16,0 0 0 15,0 0 1-15,0 0-1 16,0 0-1-16,0 0-59 15,0 0-213-15</inkml:trace>
  <inkml:trace contextRef="#ctx0" brushRef="#br3" timeOffset="393926.0666">13980 14330 657 0,'0'0'100'16,"0"0"-85"-16,0 0 9 15,0 0 31-15,0 0-38 16,0 0-17-16,0 0-25 16,39-20-56-16,-30 17-24 0,0 0-53 15,3 3-11-15,-2 0-54 16</inkml:trace>
  <inkml:trace contextRef="#ctx0" brushRef="#br3" timeOffset="394330.8151">14105 14304 417 0,'0'0'203'0,"0"0"-93"15,0 0 15-15,0 0 22 16,0 0-35-16,0 0-36 16,12-13 0-16,-9 6-32 15,2 2-2-15,5-2-17 16,4 0-18-16,5 0 10 16,9 2-16-16,1 1 0 0,-1 4-1 15,-2 0-2-15,-4 0 1 16,-6 3-5-16,-5 11 5 15,-8 6-1 1,-3 1 4-16,0 5 1 0,-8-1 11 16,-8-1-4-16,1-5 14 15,-3-3 0-15,3-6-13 16,0-6 31-16,8-1-5 16,5-3-8-16,2 0-2 15,8 0-24-15,19 0-3 16,8-3-10-16,13 3-7 15,0 0-1-15,0 10-27 16,-10 10 25-16,-12 4 20 0,-12 3-14 16,-14 4 3-1,-7 1 8-15,-27-3 0 0,-17-5-4 16,-13-9-4-16,-2-8-63 16,4-7-72-16,8-2-228 15</inkml:trace>
  <inkml:trace contextRef="#ctx0" brushRef="#br3" timeOffset="418979.5181">23133 13126 56 0,'0'0'966'0,"0"0"-930"15,0 0-13-15,0 0 79 16,0 0-40-16,0 0-27 16,0 0-3-16,0 0-1 15,-11-58-6-15,20 57 3 16,9-3-7-16,8 3-16 16,9 1 2-16,4 0-5 15,0 5 1-15,-6 15-2 16,-7 8-1-16,-6 8 3 15,-11 9 1-15,-9 3-2 0,0 2-1 16,-3-6-1-16,-12-10 0 16,4-10 7-16,5-12-6 15,5-7 3-15,1-5 13 16,0-13 62-16,13-20-32 16,10-13-38-16,5-9-7 15,-1-1 5-15,-5 5-2 16,-8 10 23-16,-8 13 40 15,-6 10-20-15,0 7-17 16,0 8-10-16,0 3-14 16,0 15-7-16,-6 18-13 15,-2 13 13-15,4 10 6 16,4-4-5-16,12-1-2 0,24-7-5 16,13-10-24-16,7-14-98 15,2-13-25-15,-7-7-129 16,-6-25-332-16</inkml:trace>
  <inkml:trace contextRef="#ctx0" brushRef="#br3" timeOffset="419145.6398">23992 13093 1020 0,'0'0'414'0,"0"0"-395"16,0 0 13-16,0 0-32 0,125-54-1 15,-71 49-2 1,-7 5-105-16,-14 0-206 0,-14 0-355 16</inkml:trace>
  <inkml:trace contextRef="#ctx0" brushRef="#br3" timeOffset="419309.5386">24105 13240 978 0,'0'0'192'16,"0"0"-190"-16,0 0 50 15,99 3 24-15,-49-3-35 16,-2 0-3-16,-6 0-26 16,-8 0-12-16,-10-3 0 15,-14 3-1-15,-10 0-105 16,0 0-246-16,-9 0-398 16</inkml:trace>
  <inkml:trace contextRef="#ctx0" brushRef="#br3" timeOffset="421798.8091">24857 13043 1200 0,'0'0'35'0,"0"0"-25"16,0 0 45-16,0 0-9 16,0 0-39-16,0 0-6 15,79-43 4-15,-51 52-2 0,-2 18 0 16,-4 5 9 0,-8 9 4-16,-6 7-6 15,-8 2-4-15,0-2-4 0,-4-3 1 16,-11-12-3-16,3-11 1 15,3-11 4-15,8-11-5 16,-1-3 14-16,2-22 93 16,0-13-91-16,0-8-7 15,0-6 13-15,10 1 1 16,5 1 9-16,8 10-2 16,5 8-11-16,3 15-5 15,4 14-14-15,1 3 0 16,-2 30-8-16,-1 15 2 15,-3 14 6-15,-8 6 0 0,-4 0 0 16,-8-4-4-16,-2-3-3 16,-2-8-72-16,4-13-49 15,1-13-127-15,2-22-144 16</inkml:trace>
  <inkml:trace contextRef="#ctx0" brushRef="#br3" timeOffset="421979.6986">25571 13268 1347 0,'0'0'59'15,"0"0"-50"-15,0 0 35 16,84-17-39-16,-31 15-4 0,9 0-1 16,-3-1-3-1,-4 0-17-15,-11-1-121 0,-17 1-126 16,-17-2-292-16</inkml:trace>
  <inkml:trace contextRef="#ctx0" brushRef="#br3" timeOffset="422190.7765">25729 13132 1122 0,'0'0'243'0,"0"0"-143"15,0 0 68-15,-4-75-48 16,4 73-69-16,0 2-41 0,9 18-7 15,3 15-1-15,1 12-1 16,-4 8 6-16,-4 1-7 16,-2 2 0-16,-3-4-3 15,0-5-12-15,1-13-132 16,7-11-65-16,11-17-219 16</inkml:trace>
  <inkml:trace contextRef="#ctx0" brushRef="#br3" timeOffset="422483.5383">26218 13087 1341 0,'0'0'199'0,"0"0"-187"16,0 0 26-16,0 0-23 16,0 0-7-16,-74 117-8 0,74-70 1 15,0-8-2-15,15-12-37 16,15-12-46-16,4-15 13 15,2 0 36-15,-3-28 35 16,-6-10 7-16,-4-6 23 16,-6-2 71-16,-8 2-18 15,-8 5-10-15,-1 9-28 16,-3 13-26-16,-12 7-19 16,0 10 0-16,-4 0-17 15,-2 18-17-15,3 10-117 16,3 3-152-16,9 1-232 15</inkml:trace>
  <inkml:trace contextRef="#ctx0" brushRef="#br3" timeOffset="422634.4444">26630 13096 1494 0,'0'0'36'16,"0"0"-34"-16,0 0-4 15,0 0-32-15,0 0-259 16,0 0-240-16</inkml:trace>
  <inkml:trace contextRef="#ctx0" brushRef="#br3" timeOffset="422897.6494">26821 12951 1386 0,'0'0'100'16,"0"0"-14"-16,0 0 48 15,0 0-120-15,0 0-14 16,0 0-1-16,0 58 0 16,0-17 0-16,0-1 1 15,14-1-9-15,8-6-9 16,3-2-62-16,-1-5 38 16,0-5 24-16,-6-1 17 15,-4-5 1-15,-7 0 0 16,-3-5 0-16,-4 4-4 0,-1-3 1 15,-22 2-45 1,-5-7-214-16,-3-4-122 0,1-2-253 16</inkml:trace>
  <inkml:trace contextRef="#ctx0" brushRef="#br3" timeOffset="423037.8006">26878 12995 1518 0,'0'0'92'15,"0"0"0"-15,0 0 10 16,65-73-98-16,-20 73-4 16,10 0-13-16,-4 0-166 15,-8 6-228-15</inkml:trace>
  <inkml:trace contextRef="#ctx0" brushRef="#br3" timeOffset="423508.8396">27419 12780 1281 0,'0'0'38'0,"0"0"8"16,0 0 8-16,0 0-54 16,0 0-5-16,0 0-4 15,-4-29-10-15,4 37 5 16,0-1 9-16,0-2 5 15,0-4 1-15,0 2 1 0,0-3 0 16,0 0 0-16,0 0-2 16,0 0 12-16,0 0-1 15,0 0 0-15,0 0-9 16,0 0-1-16,0 0-2 16,0 0 0-16,0 0 0 15,0 0 0-15,0 0-1 16,0 0 0-16,0 0 1 15,0 0-4-15,0 0 4 16,0 0-2-16,0 0 0 16,0 0 2-16,0 0 1 15,0 2 0-15,-2 0 0 16,2-1 0-16,0 1-2 0,0-1 2 16,0-1-2-1,0 0 1-15,0 0-4 0,0 3-77 16,0-2-29-16,0 3 15 15,0-3-81-15,0 1-5 16,0-2-43-16</inkml:trace>
  <inkml:trace contextRef="#ctx0" brushRef="#br3" timeOffset="424086.8653">27439 12805 871 0,'0'0'67'0,"0"0"-19"15,0 0 81-15,0 0-56 0,0 0-17 16,0 0 32-1,-36-40-24-15,36 40-12 0,0 0-30 16,6 19-18-16,11 18 2 16,6 21-6-16,-3 19 4 15,-8 18-2-15,-12 16-1 16,-8 2-1-16,-31 3-5 16,-14-9-179-16,-6-18-86 15,6-23-137-15</inkml:trace>
  <inkml:trace contextRef="#ctx0" brushRef="#br3" timeOffset="424888.8371">24864 12803 305 0,'0'0'680'16,"0"0"-623"-16,-91-12-20 15,60 49 75-15,-5 23-36 0,3 21-15 16,5 20 2-16,9 8-36 16,17 6-13-16,7-8-13 15,39-12 1-15,20-15-2 16,11-18 0-16,1-23-37 16,-9-12-12-16,-18-18 19 15,-22-9 25-15,-18 0 5 16,-9-3 16-16,0-11-9 15,-1 2-7-15,-4 0-30 16,5 2-145-16,0 5-225 16</inkml:trace>
  <inkml:trace contextRef="#ctx0" brushRef="#br3" timeOffset="425805.0076">27883 12880 888 0,'0'0'126'16,"0"0"-49"-16,0 0 62 15,0 0-70-15,0 0-43 16,0 0-18-16,0 0-7 15,-12 25 0-15,5 4 23 16,-8 5 14-16,-3 5-11 16,-6 2-17-16,-3 3 3 15,-1-2-4-15,3-4-6 16,2-6 7-16,7-10-8 0,8-7 6 16,7-5-7-1,1-4 1-15,18-2 10 0,19-4-3 16,15 0-2-16,10 0 0 15,4 0-6-15,-1 0 0 16,-11 0-1-16,-10 0-44 16,-11 0-58-16,-12 0-37 15,-15-1-68-15,-6-5-111 16,-3-4-330-16</inkml:trace>
  <inkml:trace contextRef="#ctx0" brushRef="#br3" timeOffset="426008.8574">27995 13051 1190 0,'0'0'141'16,"0"0"18"-16,0 0-39 15,0 0-24-15,0 0-95 16,0 0 1-16,-4 24-2 16,20 22 3-16,-1 2 2 15,1 2-5-15,1-3-1 16,-2-6 1-16,-2-9-21 15,-4-9-163-15,1-15-128 16,-2-8-205-16</inkml:trace>
  <inkml:trace contextRef="#ctx0" brushRef="#br3" timeOffset="426344.7903">28212 13004 1070 0,'0'0'167'0,"0"0"-115"16,0 0 29-16,99-36-43 15,-66 51-33-15,-6 16-1 16,-11 3-4-16,-6 7-5 16,-10 0 5-16,0-3-2 15,-5-7 2-15,-7-11 3 16,6-10 0-16,4-10-2 16,2 0 11-16,2-21 22 15,16-15-28-15,9-11-3 16,3-8-2-16,-1 2 0 15,-8 9 0-15,-9 15 6 0,-10 13 38 16,-2 10 17-16,0 6-7 16,-14 20-54-16,-5 21 4 15,2 9-5-15,7 6 0 16,10-3-2-16,16-7 2 16,26-11-21-16,12-14-94 15,4-14-81-15,-1-7-203 16</inkml:trace>
  <inkml:trace contextRef="#ctx0" brushRef="#br3" timeOffset="427105.6696">27909 12989 567 0,'0'0'170'15,"0"0"-107"-15,0 0 130 16,0 0-67-16,0 0-47 15,0 0-20-15,-23-55-5 0,23 54-7 16,0 1-18-16,3 0-12 16,5 0-7-16,1 17-6 15,2 11-1-15,5 8 0 16,3 5 5-16,3 5-5 16,5 3 2-16,7-1-5 15,-1-2-8-15,-3-7-284 16,-10-11-392-16</inkml:trace>
  <inkml:trace contextRef="#ctx0" brushRef="#br3" timeOffset="427759.0208">29132 13048 1305 0,'0'0'60'0,"0"0"46"15,0 0 1-15,0 0-70 16,0 0-28-16,0 0-1 15,0-12-6-15,19 9 1 16,8-1-3-16,7-2 0 16,6 2 1-16,1-1-2 15,-4 3 1-15,-2-1 0 16,-9 1 0-16,-5-2 5 16,-7 1-3-16,-9 3-2 15,-5-3 3-15,0 3 3 0,0 0-6 16,0 0-13-16,2 0-87 15,1 0-194-15,0 0-332 16</inkml:trace>
  <inkml:trace contextRef="#ctx0" brushRef="#br3" timeOffset="430487.7077">30772 12951 1057 0,'0'0'99'0,"0"0"-44"16,0 0 104-16,-102-34-62 16,80 42-70-16,-4 17-21 15,-4 12 2-15,5 10 8 16,4 3-15-16,10 0 2 16,11-3-3-16,0-9 2 15,22-10-7-15,11-14-3 16,6-12-42-16,6-2 31 0,-5-27 19 15,-4-13 10 1,-11-9 0-16,-11-6 42 0,-11 0 25 16,-3 4 16-16,-8 9-26 15,-17 12-20-15,-2 10-25 16,-1 14-10-16,1 6-12 16,-2 8-9-16,4 21 7 15,8 9-15-15,10 2-132 16,7 0-85-16,3-7-109 15</inkml:trace>
  <inkml:trace contextRef="#ctx0" brushRef="#br3" timeOffset="430639.6086">30971 13020 1157 0,'0'0'58'15,"0"0"-58"-15,0 0-49 16,0 0-298-16</inkml:trace>
  <inkml:trace contextRef="#ctx0" brushRef="#br3" timeOffset="430904.9825">31177 12913 1316 0,'0'0'142'15,"0"0"-62"-15,0 0 36 0,0 0-65 16,0 0-50-16,0 0 4 16,-71 67-5-16,87-28-3 15,18-1 2-15,12 0-6 16,0 0-33-16,-1-4-15 16,-9-5 29-16,-12-2 24 15,-12-4-1-15,-12-1 6 16,0-7-2-16,-11 2 2 15,-13-6-1-15,-4-3 5 16,-3-5-5-16,-2-3-2 16,3-3-189-16,6-19-337 15</inkml:trace>
  <inkml:trace contextRef="#ctx0" brushRef="#br3" timeOffset="431056.9613">31181 12976 1287 0,'0'0'143'15,"0"0"-39"-15,0 0 9 16,36-85-99-16,9 70-14 16,7-2-16-16,-1-3-30 15,1-1-83-15,-12 0-144 16,-16 4-193-16</inkml:trace>
  <inkml:trace contextRef="#ctx0" brushRef="#br3" timeOffset="431902.94">29191 13059 704 0,'0'0'35'16,"0"0"47"-16,0 0 21 16,0 0-45-16,0 0 0 15,0 0 0-15,0 0-22 16,5-23 2-16,-5 23-7 0,0 0 5 16,0 0 20-16,0 0 3 15,0 0 4-15,4 0 2 16,1-2-12-16,9-1-11 15,9 3-5-15,10 0-1 16,13 0-6-16,14 0-16 16,8 0-1-16,10 0-12 15,0 0 4-15,-11 0-5 16,-12-2 2-16,-12-5 0 16,-18-1 4-16,-10 1 3 15,-9 0 42-15,-4 2-16 16,-2-1-14-16,0 4-13 0,0 2-8 15,0 0-4 1,1 0-11-16,-1 0-82 0,0 10-139 16,0-3-214-16</inkml:trace>
  <inkml:trace contextRef="#ctx0" brushRef="#br3" timeOffset="436626.0893">19242 14322 1182 0,'0'0'50'0,"0"0"-17"15,0 0 72-15,0 0-26 16,0 0-53-16,0 0-8 16,0 0-12-16,0 0-3 0,10-26 2 15,7 19-2-15,3 1 6 16,5 2 2-16,0 4-7 15,2 0-4-15,2 1 0 16,-4 16-3-16,-4 7 3 16,-6 5 1-16,-12 5 2 15,-3 0-4-15,-2-1 6 16,-14-6-5-16,1-10 0 16,3-6 1-16,5-8 8 15,7-3 6-15,0 0 23 16,0-14 49-16,13-13-47 15,11-11-40-15,7-4-5 16,-1 4 5-16,-4 6 2 0,-10 11 2 16,-7 11 3-16,-8 6 35 15,-1 4-6-15,0 0-28 16,0 13-8-16,-7 16-12 16,-2 10 12-16,4 7 0 15,5-4 0-15,8-4-16 16,20-6-130-16,9-11-43 15,2-10-150-15,0-11-508 16</inkml:trace>
  <inkml:trace contextRef="#ctx0" brushRef="#br3" timeOffset="437614.4698">19779 14514 1240 0,'0'0'32'0,"0"0"-16"16,0 0-15-16,0 0 1 16,0 0-2-16,0 0 2 15,0 73-2-15,0-59 0 16,-5-3 0-16,-1-7 4 16,1-4 11-16,2 0 81 15,2-7 35-15,1-13-69 16,0-6-7-16,0 2-26 15,3 1 8-15,13 4-9 0,0 8-22 16,4 5-6 0,-1 6-1-16,4 0-20 0,-1 15 19 15,-4 10-5-15,-3 5-9 16,-6 3-12-16,-6 5-67 16,-3-2-38-16,0-4-31 15,0-6-74-15,0-11-58 16,3-8-10-16,4-7 37 15,-1 0 269-15,-3 0 82 16,0-7 292-16,-1-5-117 16,1 1-37-16,0-1-79 15,4 1-15-15,0 2-62 0,2 2-23 16,6-2-40 0,3 2 1-16,6 0-4 0,3-2 1 15,0-2 1-15,-2-3-2 16,-5-2 2-16,-4 0 5 15,-7-1-1-15,-8 3 46 16,-1 3 55-16,0 0-26 16,-1 5-12-16,-11 6-30 15,-8 0-35-15,0 9 0 16,-1 16-2-16,6 3 0 16,10 2-4-16,5-2-28 15,6-4-70-15,21-6 1 16,3-13 10-16,4-5 22 15,1-5 32-15,-4-18 37 16,-3-3 15-16,-7-3 20 0,-3 3 71 16,-8 6-4-16,-5 7 0 15,-2 7-22-15,-3 3-38 16,0 3-26-16,0 0-16 16,0 10-11-16,-3 14 8 15,0 2 3-15,3 3-13 16,0-7-45-16,11-4-50 15,9-8-12-15,6-10 43 16,-1 0 27-16,-1-13 6 16,-5-4 44-16,-7-5 2 15,-4 7 80-15,-7 3 28 16,-1 5 21-16,0 5-50 16,0 2-53-16,0 0-20 0,0 0-8 15,0 5-18-15,0 14 18 16,8-1-5-16,4 0-60 15,2-6-6-15,2-6-28 16,-2-6 65-16,-2 0 25 16,-3-10 9-16,-1-7 13 15,-4-3 10-15,-2-3 64 16,-2 3 11-16,0 3-48 16,0 4-18-16,0 5-30 15,0 3-1-15,-2 2-2 16,2 3-100-16,0 0-152 15,3 0-267-15</inkml:trace>
  <inkml:trace contextRef="#ctx0" brushRef="#br3" timeOffset="437795.3684">21095 14417 1591 0,'0'0'56'0,"0"0"-47"16,0 0 41-16,115-48-45 16,-73 48-5-16,0 0-6 15,-5 5-196-15,-16 5-320 0</inkml:trace>
  <inkml:trace contextRef="#ctx0" brushRef="#br3" timeOffset="437990.6874">21137 14604 803 0,'0'0'763'0,"0"0"-746"16,0 0 4-16,0 0 8 15,131-3-29-15,-76-3-4 16,-1 0-98-16,1 1-123 16,-7 3 10-16,-12 2 184 15,-13-1 3-15,-18 1-104 16,-5 0 58-16,-2 0-15 15,-14 0-276-15</inkml:trace>
  <inkml:trace contextRef="#ctx0" brushRef="#br3" timeOffset="447012.9998">28768 14100 1109 0,'0'0'71'15,"0"0"-52"-15,0 0-5 16,0 0 51-16,0 0-65 15,0 0-6-15,0 0 6 16,13 40 1-16,-10-10 1 16,-1-2 5-16,-2-1-3 15,0-3-3-15,0-5 0 0,0-5 0 16,0-7 17 0,0-4-3-16,0-1 41 0,-2-2 14 15,1 0-2-15,-1 0 16 16,-2-12-6-16,2-12-56 15,2-5 20-15,0-3-27 16,9 1 1-16,12 5-4 16,3 3-9-16,1 4-1 15,2 8-2-15,2 5-9 16,-4 6 8-16,-1 6-10 16,-5 17 1-16,-7 12 8 15,-7 5 0-15,-5 6 0 16,0-2 2-16,0 2-4 15,-7-6-52-15,6-10-92 16,1-8-116-16,0-15-260 0</inkml:trace>
  <inkml:trace contextRef="#ctx0" brushRef="#br3" timeOffset="447197.886">29241 14302 1302 0,'0'0'216'0,"0"0"-207"16,0 0 11-16,0 0-17 16,0 0 1-16,0 0-4 15,0 86 1-15,0-61-7 16,0-4-23-16,6-7-164 0,2-7-245 16</inkml:trace>
  <inkml:trace contextRef="#ctx0" brushRef="#br3" timeOffset="448543.6737">29215 14371 695 0,'0'0'199'0,"0"0"-80"15,0 0 8-15,0 0-32 16,0 0-48-16,0 0-47 15,-1 4 3-15,1 1-4 16,0 4 1-16,0-2 0 16,1-3-1-16,13-4 1 15,2 0-6-15,3 0-3 0,-1-9 1 16,-6 0 8 0,-7 1 3-16,-5 1 53 0,0 2 30 15,0 1-10-15,0 3-20 16,-11 1-30-16,-2 0-20 15,-1 2-6-15,0 11-1 16,6 1 1-16,4-3-1 16,4 0-6-16,0-2 3 15,0-4-48-15,12-2-31 16,1-3 22-16,-1 0 26 16,-2-12 35-16,-5-3 6 15,-5 3 17-15,0 2 56 16,0 5-12-16,-2 0-24 0,-8 5-10 15,-2 0-33 1,-2 3-6-16,3 11 5 0,5 1-83 16,6 1-66-16,0-3-104 15,10-6-276-15</inkml:trace>
  <inkml:trace contextRef="#ctx0" brushRef="#br3" timeOffset="448887.4544">29520 14160 880 0,'0'0'102'16,"0"0"-37"-16,0 0 63 15,0 0-6-15,0 0-60 16,0 0-17-16,-14-30-3 16,13 25 13-16,1 0-13 15,0-3-3-15,0 0-24 16,0-3 2-16,9-1-17 16,11-2 0-16,6 1-3 15,0 4-2-15,-1 0-2 16,-2 5 5-16,0 2-47 15,-4 2-35-15,-7 0-97 0,-4 9-154 16,-8 6-239 0</inkml:trace>
  <inkml:trace contextRef="#ctx0" brushRef="#br3" timeOffset="449157.2977">29567 14284 1427 0,'0'0'82'0,"0"0"-22"16,0 0-17-16,0 0-43 16,88-24 1-16,-53 22-2 15,-3 2-3-15,-5 0 4 0,-5 0-3 16,-8 0 6 0,-8 0-6-16,-4 0 5 0,-2 0-2 15,0 0 8-15,0 0-2 16,0 0-3-16,0 0-1 15,0 0-2-15,0 0-2 16,0 0-68-16,0 0-113 16,5 0-193-16,-2 0-381 15</inkml:trace>
  <inkml:trace contextRef="#ctx0" brushRef="#br3" timeOffset="451033.0517">30359 14057 1220 0,'0'0'109'0,"0"0"-77"16,0 0 58-16,0 0-7 15,0 0-28-15,0 0-52 16,-3-38-3-16,-1 49-15 16,-4 12 13-16,1 8 0 15,1 3 2-15,5-2 0 16,1 0 0-16,0-5 1 15,4-7-3-15,14-8-5 16,2-10-11-16,3-2 3 16,6-4 15-16,-4-20 5 15,-1-7 5-15,-6-4-9 16,-4-4 36-16,-6 3 9 16,-8 2 22-16,0 6 1 0,0 3-32 15,-12 8-14-15,-6 2-11 16,1 8-10-16,-3 7-4 15,-4 0-5-15,0 22-10 16,3 9-97-16,6 5-63 16,12 3-177-16,3-6-289 15</inkml:trace>
  <inkml:trace contextRef="#ctx0" brushRef="#br3" timeOffset="451356.4233">30822 14126 1318 0,'0'0'144'16,"0"0"-138"-16,0 0 46 16,0 0 0-16,0 0-40 15,0 0-12-15,43-21 2 16,-40 21-2-16,-2 0 0 15,1 10 6-15,-2 5 9 16,0 5-9-16,0 5 12 16,0 0 8-16,0 1-5 15,0-1-10-15,0-1-10 0,0-7 0 16,0-1 4 0,1-6-5-16,12-6 0 0,1-4-23 15,5-4-98-15,0-18-129 16,0-8-275-16</inkml:trace>
  <inkml:trace contextRef="#ctx0" brushRef="#br3" timeOffset="451671.1591">31162 13971 1188 0,'0'0'159'16,"0"0"-127"-16,0 0 98 16,0 0-40-16,0 0-45 0,0 0-14 15,25-57-9-15,-25 57 0 16,0 0-5-16,0 0-8 16,0 0-9-16,0 15-8 15,0 7 8-15,0 8 3 16,0 1-2-16,0 0 2 15,0-1 1-15,-1-3-2 16,-1-1-2-16,2-5-1 16,0-2 0-16,0-3-134 15,0-8-114-15,12-6-256 16</inkml:trace>
  <inkml:trace contextRef="#ctx0" brushRef="#br3" timeOffset="451925.0019">31399 14087 1227 0,'0'0'187'0,"0"0"-141"16,0 0 46-16,0 0-55 16,0 0-37-16,0 0-8 15,0 26 7-15,0 0 1 16,0 1 1-16,0 2 0 15,-1-3 0-15,-1-6-1 0,-1-3 0 16,2-3-1-16,1-7-31 16,0-4-94-16,0-3-79 15,0 0-157-15,6-12-464 16</inkml:trace>
  <inkml:trace contextRef="#ctx0" brushRef="#br3" timeOffset="452328.7599">31672 13962 1233 0,'0'0'98'0,"0"0"-64"16,0 0 66-16,0 0-50 15,0 0-42-15,0 0-8 16,27-67-9-16,-3 57-2 16,-2 3 5-16,2 7-9 15,-5 0-6-15,-7 0 6 16,-4 5 6-16,-7 8 5 16,-1 7-7-16,0 5 11 15,-9 5 9-15,-9 0-8 16,-1 1 4-16,2-4-5 0,1-3 5 15,6-3-6 1,2-5 1-16,5-2 0 16,3-2-1-16,1-4 2 0,19-3 3 15,10-4-4-15,6-1-13 16,5 0-76-16,0-1-67 16,-4-7-124-16,-4 2-124 15</inkml:trace>
  <inkml:trace contextRef="#ctx0" brushRef="#br3" timeOffset="452517.1454">32054 14120 637 0,'0'0'554'16,"0"0"-416"-16,0 0 4 0,0 0-63 16,0 0-44-16,0 0-35 15,0 10 0-15,0 14 0 16,0 5 3-16,0 0-5 15,0 0 2-15,-3-2-48 16,0-8-167-16,1-6-258 16</inkml:trace>
  <inkml:trace contextRef="#ctx0" brushRef="#br3" timeOffset="452944.8821">32307 13897 1173 0,'0'0'274'0,"0"0"-249"0,0 0 21 15,0 0-33-15,87-51-13 16,-57 51-6-16,-5 13-3 16,-6 3-47-16,-5 3 27 15,-13 1 11-15,-1 4 7 16,-9-1 11-16,-16 0 1 15,-3-3 2-15,-1-1 11 16,3-6 5-16,7-3 7 16,8-5-5-16,8-3-11 15,3-2 9-15,0 1-16 0,7 1 2 16,13 1-4-16,3 4-1 16,4 1-31-16,0 4 4 15,-7-2 17-15,-4 7 10 16,-7 2-8-16,-6 0 8 15,-3 6-2-15,0-6 4 16,0 1 1-16,-11-1 3 16,-3-7-5-16,-2 0 4 15,-6-5-4-15,0-6-1 16,-2-1-92-16,1-1-196 16,7-19-351-16</inkml:trace>
  <inkml:trace contextRef="#ctx0" brushRef="#br3" timeOffset="453419.1">32622 13800 1436 0,'0'0'73'0,"0"0"-53"15,0 0 20-15,0 0-40 16,95-39-11-16,-63 37-40 15,-1-2-47-15,-4 1 11 16,-7 1 65-16,-9-4 22 16,-5 0 19-16,-6 1 77 15,0 1 30-15,0-1-18 16,0 2-17-16,0 0-43 0,0 1-26 16,0 2-16-16,0 0 1 15,0 0-7-15,0 0-3 16,0 0 0-16,0 8-15 15,0 11 17-15,0 9-3 16,0 9 7-16,8 7-4 16,-1 6 1-16,2 3-1 15,-1-4 1-15,-2 4 2 16,-2-1-2-16,3 1 0 16,-5-3-1-16,-2 0 0 15,0-10 1-15,-6-4 0 16,-13-7 1-16,-4-5 2 0,-4-5-6 15,-1-2-8-15,-2-5-88 16,-4-1-2-16,-5-3-22 16,-7-2-77-16,-7-2-75 15,-5-2-132-15</inkml:trace>
  <inkml:trace contextRef="#ctx0" brushRef="#br3" timeOffset="454324.4758">30352 13798 1026 0,'0'0'121'0,"0"0"-56"15,0 0 30-15,0 0-36 16,0 0-39-16,0 0-14 16,16-32-1-16,-16 32-5 15,-4 13 2-15,-17 6 0 16,-8 3 1-16,-8-3 1 16,2 1 0-16,-1-3-3 15,4-2 0-15,9-6-1 16,7-3-2-16,10-1-8 15,6-2-13-15,0-1 13 0,11 6 9 16,10 1-1-16,-2 6 2 16,4 8 4-16,-6 10-3 15,-3 13 8-15,-5 11 8 16,-3 9 15-16,-2 9 20 16,-1 2-26-16,2-1-5 15,4-5-19-15,7-14 3 16,4-10-3-16,4-12-2 15,2-14 1-15,10-11 6 16,6-10-3-16,7 0 4 16,0-16-8-16,-5-6 0 15,-7 2-29-15,-13 4-78 16,-14 3-23-16,-10 9-61 0,-16 4-163 16,-16 0-348-16</inkml:trace>
  <inkml:trace contextRef="#ctx0" brushRef="#br3" timeOffset="459792.2157">28942 11179 1268 0,'0'0'78'15,"0"0"-72"-15,0 0 26 16,0 0 42-16,0 0-55 16,0 0-19-16,0 0 0 15,0 0-3-15,37 47 2 16,-23-11 1-16,-6 0 0 0,-5 1 2 16,-3-8 0-1,0-7-1-15,-3-10 1 0,-8-5 1 16,-1-7 5-16,-1 0 25 15,-1-12 6-15,2-14-4 16,5-13-11-16,4-6-6 16,3-5 3-16,1 2-9 15,23 2-3-15,7 7-3 16,8 10-6-16,4 12-1 16,1 16-3-16,-5 1-6 15,-5 23 9-15,-10 15-3 16,-6 10 3-16,-8 4 1 15,-5 3 0-15,-4-3-4 16,-1-9 4-16,2-10-53 0,-1-11-37 16,6-11-74-1,4-11-99-15,1-3-210 0</inkml:trace>
  <inkml:trace contextRef="#ctx0" brushRef="#br3" timeOffset="459998.4902">29651 10952 615 0,'0'0'576'0,"0"0"-486"16,0 0-6-16,0 0 55 15,0 0-37-15,0 0-98 16,-5-24-4-16,-20 74 0 16,-2 11 1-16,9 0 0 0,15-1-1 15,3-6-2-15,26-8-46 16,14-10-66-16,6-17-106 15,-1-15-246-15</inkml:trace>
  <inkml:trace contextRef="#ctx0" brushRef="#br3" timeOffset="460259.3222">29697 11168 426 0,'0'0'891'0,"0"0"-818"15,0 0-15-15,0 0 49 16,0 0-44-16,0 0-63 15,-36-33 1-15,72 33-1 0,12 0 0 16,4 0 1-16,-6-9-1 16,-5 2 0-16,-18 2 1 15,-9 3 2-15,-10 0 7 16,-4-1 46-16,0 3 20 16,0 0-45-16,0 0-16 15,0 0-15-15,0 0-7 16,0 0-55-16,0 0-80 15,6 0-37-15,3 0-130 16,1 0-397-16</inkml:trace>
  <inkml:trace contextRef="#ctx0" brushRef="#br3" timeOffset="461473.4073">31084 10989 1050 0,'0'0'108'0,"0"0"-79"15,0 0 64-15,0 0 8 16,-92-39-44-16,62 56-34 16,-3 14-21-16,3 8 6 15,8 5-4-15,11 1-3 16,11-3 1-16,6-4 0 16,24-12-4-16,11-9-16 15,5-11-41-15,2-6 15 16,-4-12 22-16,-6-16 22 15,-12-8 15-15,-12-8 35 16,-10-3 18-16,-4 1 4 16,-7 2-29-16,-17 10-11 15,-9 12-4-15,1 10-24 16,-3 12-4-16,1 5-9 16,2 24-6-16,6 12-58 0,10 7-82 15,16 2-72 1,3-9-209-16</inkml:trace>
  <inkml:trace contextRef="#ctx0" brushRef="#br3" timeOffset="461661.2916">31405 11154 1163 0,'0'0'266'0,"0"0"-227"15,0 0 10-15,0 0 20 16,0 0-60-16,0 0-9 15,0 31 0-15,-7 13 0 0,-4-1 0 16,5 3-81-16,1-6-118 16,4-12-155-16,1-11-326 15</inkml:trace>
  <inkml:trace contextRef="#ctx0" brushRef="#br3" timeOffset="462042.252">31746 10882 830 0,'0'0'109'0,"0"0"-50"0,0 0 48 16,0 0 7-16,0 0-44 15,0 0-68-15,12-10 4 16,-12 40-6-16,-4 7 24 16,-15 5-6-16,-6 4 0 15,-3-5-18-15,-2-2 6 16,7-11-3-16,8-10 0 16,10-9-3-16,5-6 0 15,0 0 0-15,21 0 6 16,13-3 4-16,12 0-2 15,4 0-8-15,7 0-1 16,-4 0-33-16,-2 0-51 0,-12 0-37 16,-14 0-63-16,-17 0-64 15,-8 0-143-15</inkml:trace>
  <inkml:trace contextRef="#ctx0" brushRef="#br3" timeOffset="462239.1311">31831 11067 563 0,'0'0'369'15,"0"0"-259"-15,0 0 23 16,0 0-7-16,-7-75-16 16,10 75-43-16,1 0-40 15,2 3-22-15,0 20-5 16,-1 9 2-16,-2 11 0 16,-3 4-2-16,0 6 0 0,0-3-1 15,0 0-92-15,5-6-42 16,3-10-82-16,3-15-208 15</inkml:trace>
  <inkml:trace contextRef="#ctx0" brushRef="#br3" timeOffset="463380.8546">30690 10713 775 0,'0'0'111'15,"0"0"9"-15,0 0-4 0,0 0 10 16,0 0-24-16,0 0-45 16,-91 0-52-16,49 62 5 15,-7 26 45-15,2 14-15 16,8 6-16-16,14 1-22 16,22-9 5-16,9-14-5 15,37-12-2-15,15-16 1 16,9-11 10-16,6-15-10 15,2-13 3-15,-14-12-4 16,-13-7 2-16,-17 0 1 16,-15 0 1-16,-10-7 70 15,-4-2 47-15,-2 0-68 16,0 2-14-16,0 1-23 16,0 1-13-16,0 3 5 15,0 2-8-15,0 0-10 0,0 0-24 16,0 0-84-16,0 4-45 15,3-4-88-15,13 0-232 16</inkml:trace>
  <inkml:trace contextRef="#ctx0" brushRef="#br3" timeOffset="464014.9593">32012 10693 1235 0,'0'0'69'0,"0"0"-25"15,0 0 44-15,-24-84-11 16,24 72-41-16,0 5-16 16,0 4-14-16,0 1-6 15,3 2-6-15,9 0 4 16,7 0-20-16,4 0 9 16,-5 0-4-16,-5 0 16 0,-4 0-1 15,-4 0 4-15,1-9 5 16,1 1 18-16,-3-1 8 15,4 1 22-15,-7 3-14 16,2 4-24-16,-1 1 5 16,-1 0-19-16,2 0-5 15,1 0 2-15,1 0-13 16,3 6 9-16,1 8 4 16,-2 3 0-16,-4 8 4 15,0 6-4-15,-2 12 0 16,2 13 0-16,7 12 2 15,0 18-2-15,0 9 0 0,-1 9 1 16,-3 0-1 0,-3-5 0-16,-1-7 0 0,-2-10 0 15,0-12-37-15,-3-14 31 16,-9-9 4-16,-6-15 2 16,-7-6 6-16,-11-5-3 15,-19-1-6-15,-9-5-6 16,-10-1-35-16,3-2 10 15,2-4-44-15,10 1-90 16,12 1-111-16,7-5-422 16</inkml:trace>
  <inkml:trace contextRef="#ctx0" brushRef="#br3" timeOffset="479282.0663">6336 16462 916 0,'0'0'27'0,"0"0"-27"0,0 0 0 15,0 0 37-15,0 0 36 16,0 0 1-16,-12 80-24 16,12-41-25-16,0 0 9 15,6 7-10-15,-2 4 3 16,1 11 16-16,-1 6-22 15,1 5 2-15,1 4-1 16,1 4-12-16,2 0 18 16,0-3-15-16,3-4-9 15,-3-9 8-15,0-10-10 16,4-8 3-16,-4-10-3 16,0-9 3-16,-3-8-2 0,0-9-3 15,-3-4 0-15,0-5 2 16,-3-1 2-1,0 0-4-15,0-4 0 0,0-12-54 16,0-3-63-16,0-1-40 16,0 0-101-16,0 0-124 15</inkml:trace>
  <inkml:trace contextRef="#ctx0" brushRef="#br3" timeOffset="480206.4088">6445 17118 644 0,'0'0'22'0,"0"0"-22"16,0 0 3-16,0 0 52 16,0 0 14-16,0 0-7 15,-27-5-16-15,27 4-19 16,0 1 11-16,0 0-3 16,0 0-11-16,0 0-3 15,0 0-6-15,0-3 5 16,0 3 0-16,0 0-3 15,0-1 20-15,0 1-10 0,0 0-5 16,0 0 4 0,4-2-12-16,10 2 5 0,5 0 0 15,9 0-15-15,7 0 7 16,4 6-10-16,7 2 2 16,2-2-1-16,2 1-1 15,5 0-1-15,6-5 0 16,4-1-11-16,0-1 4 15,-5 0-19-15,-5 0 6 16,-7 0 11-16,-5-6 3 16,-7 2 6-16,-5 3 0 15,-7-5 1-15,-7 3-1 16,-4 3 0-16,-1-3 0 16,0 3 4-16,1-2-2 0,2 2-2 15,5-5 0-15,3 4 6 16,6-5 17-16,2 4 19 15,5 1-32-15,-2-4 0 16,2 3-8-16,-3 2 8 16,1 0-10-16,-4 0 5 15,-3 0-6-15,11 2 1 16,9-2 0-16,19 0 14 16,14 0 108-16,8 0-72 15,3 0-47-15,0 0 3 16,-5 0-5-16,-12 5-1 15,-18-2 0-15,-17 4-1 16,-18 0-3-16,-7-4-6 0,-11-3-11 16,-3 0-13-16,0 0 3 15,0 0-6-15,-8 0-6 16,-3 0 7-16,0-5-18 16,-1-4-98-16,-2-4-261 15</inkml:trace>
  <inkml:trace contextRef="#ctx0" brushRef="#br3" timeOffset="480942.0046">6415 16998 217 0,'0'0'9'16,"0"0"-3"-1,0 0-5-15,0 0 4 0,0 0-5 16,-82 44-5-16,67-36-156 16</inkml:trace>
  <inkml:trace contextRef="#ctx0" brushRef="#br3" timeOffset="483880.722">6448 17162 144 0,'0'0'361'15,"0"0"-332"-15,0 0 11 16,0 0-37-16,0 0 0 16,0 0 5-16,-3-14-8 0,3 14 1 15,0 0 5-15,0 0 6 16,0 0 19-16,0 0 1 16,0 0-9-16,0 0 26 15,0 0 1-15,0 0-11 16,0 1 5-16,1-1 1 15,5 0 6-15,6 0 0 16,-1 0-16-16,3 0 3 16,0 0-15-16,7 0-7 15,1 0 3-15,5 0-15 16,0 0 4-16,7 0-6 16,5 0 0-16,4 0 3 15,8 0-5-15,4 0 1 0,6 3 4 16,2-3-5-16,1 0-2 15,3 0 0-15,2 0 2 16,2 0 1 0,-2 0 0-16,-3 0-1 0,-5 0 3 15,-3 0-3-15,0-3 0 16,-3 0-1-16,-1-1 1 16,0 2 3-16,-2 2-3 15,3 0 0-15,0 0-1 16,-2 2 3-16,5 2-4 15,3 2 1-15,9-4 1 16,0 0-3-16,0-2 0 0,-3 0 2 16,-10 1-1-16,-2 2-3 15,-7 3 4-15,-6-1 0 16,-6 2 1-16,-5-2 0 16,-4 0 1-16,-2-2-1 15,6 1 1-15,1-4 1 16,5 0-2-16,6 0 0 15,2 0 1-15,4 0 3 16,3 0-4-16,-5 0 2 16,-3 0-1-16,-2 0 0 15,-5 0-1-15,-1 6 0 16,1 0 3-16,1-1-2 0,1-5-1 16,7 0 0-1,3 0 1-15,8 0 1 0,2 0-1 16,1 0-1-16,-3 0-2 15,-2 5 2-15,0 0 0 16,-3 0 0-16,0 3-3 16,-1-2 3-16,0-6 0 15,1 3 0-15,3-3 1 16,0 0-2-16,5 0 3 16,1 4-2-16,2-3 0 15,-1 4 1-15,1-1-1 16,-3 3 0-16,-1 0 1 15,1-2-1-15,4 0 0 0,5-4 1 16,-2 1-2 0,3 0 2-16,-3-2-1 15,2 0 0-15,4 0 0 0,0 0 1 16,2 3 0-16,-1 4 2 16,1-5-3-16,-1 1 3 15,1 3-5-15,1 2 2 16,-3-1 0-16,0-2 1 15,-1 0 0-15,0-2 1 16,3-1-2-16,-1 0 1 16,-2-2-4-16,-3 0 3 15,1 3 0-15,2-2-1 0,-2 0 2 16,5 3-1 0,-4-3 0-16,-2 2 0 15,0 2 0-15,-2-2 0 0,1-1 0 16,-1 2 0-16,-1-1 1 15,-2 1 1-15,0-1-2 16,2 0 1-16,2 1-1 16,-5 1 0-16,0 0 1 15,-5-5-2-15,-6 0 2 16,5 0 2-16,0 0 0 16,1 0-2-16,-3 0 1 15,-3 0-1-15,-4 0 4 16,-5 0 11-16,-4 0-1 15,-2-5 17-15,-1-1-4 16,1 2-12-16,2-1-1 0,4-2-3 16,5 5-9-1,4 0 9-15,-1 0-8 0,1 2 3 16,-1 0-6-16,-3 0 3 16,2 0-6-16,-2 0 2 15,4 0 0-15,-3 0 0 16,-4 0 0-16,1 0 0 15,-2 0 1-15,-3 0-1 16,-2 2 0-16,2-2 2 16,0 0-1-16,1 0 17 15,1 0-12-15,3 0-1 16,1 0 1-16,2 0-4 0,0 0 1 16,1 0 1-1,-1 0 0-15,-1 0 2 0,1 3-6 16,-3 5 3-16,-1-5-2 15,-3 3-1-15,-1-2 0 16,-1 3 1-16,1-7 0 16,3 0 2-16,-2 0-1 15,1 0-2-15,-1 0 0 16,-1 0 1-16,-3 0-3 16,-2 0 2-16,-2 0 0 15,-1 0-1-15,0 0 1 16,0 0 0-16,0 0 0 15,0 0 0-15,2 0-2 16,-4 0 1-16,2 0 1 16,-3 0 1-16,0 0 2 15,-2 0-3-15,0 0 0 0,0 0 2 16,0 0-8-16,0 0 6 16,-1-3 0-16,-2 3 4 15,-1-2-4-15,3 0 0 16,4 2 1-16,4 0 0 15,2 0-1-15,2 0 0 16,1 0 1-16,-4 0-1 16,1 0 0-16,-4 0 4 15,-2 0 7-15,-1 0-1 16,-1 2 6-16,-1 0-9 16,0 1-1-16,3-3-2 15,1 3-2-15,2-1 0 0,2 2-2 16,-1-4-2-16,-3 1 1 15,-5-1 0-15,1 2 1 16,-2-2 0-16,-3 2 1 16,-3-2-1-16,-5 0 0 15,-2 0 2-15,-4 0-2 16,0 0 0-16,-4 0 0 16,-1 0 6-16,0 0-6 15,-1 0 5-15,-1 0-5 16,-2-4 4-16,0-3-8 15,0-3-58-15,0-3-133 16,-9-4-292-16</inkml:trace>
  <inkml:trace contextRef="#ctx0" brushRef="#br3" timeOffset="484219.5177">17072 17123 1165 0,'0'0'40'16,"0"0"136"-16,0 0-53 16,0 0-62-16,0 0-37 15,0 0 1-15,14-33-18 16,-13 47 4-16,1 5 14 0,-2 7-5 16,0 8 6-16,0 5 3 15,-5 9-14-15,0 3 10 16,2 2-10-16,1 3-7 15,2-3 2-15,0-4-7 16,0-3-3-16,0-13 0 16,7-7 4-16,5-8-6 15,-3-8 4-15,0-5-2 16,-8-5 4-16,-1 0-4 16,-3 0-3-16,-16-5-154 15,-8-2-164-15,1 3-274 16</inkml:trace>
  <inkml:trace contextRef="#ctx0" brushRef="#br3" timeOffset="486910.3985">8709 16997 328 0,'0'0'613'0,"0"0"-588"15,0 0 4-15,0 0 82 16,0 0-25-16,0 0-31 16,0-56-19-16,0 56-5 15,0 0 5-15,0 0-4 16,0 0 1-16,1 0-13 16,2 3-3-16,-1 14-1 0,-2 3-1 15,3 8 4-15,-3 8 2 16,0 5 1-16,0 5-8 15,3 1-7-15,2-2 1 16,-1-1 7-16,0-7-9 16,-1-4 12-16,0-8-5 15,-1-2-3-15,-1-6-2 16,1-7-3-16,-1-3-2 16,-1-4 2-16,2-3-2 15,-2 0 0-15,1 0 6 16,2 0 5-16,0 0 10 15,3 0-15-15,-3-4-9 16,0 2-6-16,0 2-108 0,-3 0-70 16,0 6-203-16,-6 9-262 15</inkml:trace>
  <inkml:trace contextRef="#ctx0" brushRef="#br3" timeOffset="487271.1762">8795 17833 1204 0,'0'0'101'0,"0"0"-94"0,0 0 55 16,0 0-13-16,0 0 19 15,-22 82-41-15,22-45-21 16,0-2 1-16,11-8-6 16,11-11-1-16,9-11 0 15,4-5-30-15,-1-17-14 16,-6-15 22-16,-5-6 22 16,-14-4 5-16,-9 5 62 15,0 1 6-15,-22 8 11 16,-7 6-27-16,-6 8-24 15,0 9-29-15,2 5-4 0,8 2-30 16,8 22-145 0,11 2-214-16</inkml:trace>
  <inkml:trace contextRef="#ctx0" brushRef="#br3" timeOffset="488486.4664">11376 17065 1079 0,'0'0'48'0,"0"0"-26"16,0 0 104-16,0 0-17 16,0 0-49-16,0 0-31 15,0-23-8-15,0 23-5 16,0 0-6-16,0 10 7 15,0 11 5-15,0 9 12 16,0 7 11-16,0 6-13 0,0 1-6 16,0 2-4-16,0-3-13 15,1-6-1-15,7-4-8 16,1-6 2-16,3-6 0 16,-3-6-2-16,0-5-3 15,-2-3-38-15,-4-3-129 16,-3-1-177-16,0 0-454 15</inkml:trace>
  <inkml:trace contextRef="#ctx0" brushRef="#br3" timeOffset="488817.3354">11613 17887 1220 0,'0'0'41'0,"0"0"-40"15,0 0 20-15,0 0 75 16,0 0-45-16,0 0-43 16,18-34-6-16,-10 51 2 15,-4 4-1-15,-1 3 6 16,0 3-8-16,0-2 2 15,0 2 0-15,1-4-2 0,1-3 0 16,-2-3-1 0,1-9 0-16,-1-5 0 0,-3-3-1 15,3 0-4-15,2-4-79 16,-2-10-129-16,-3-5-185 16</inkml:trace>
  <inkml:trace contextRef="#ctx0" brushRef="#br3" timeOffset="489768.7676">14116 17112 857 0,'0'0'163'16,"0"0"-133"-16,0 0 55 15,0 0 59-15,0 0-53 16,0 0-44-16,-9-14-16 16,9 14-16-16,0 11 17 15,0 12 7-15,1 10 1 16,-1 6 0-16,0 5-8 16,0 1 4-16,0 0-14 0,0-4-17 15,0-3 4 1,2-4-9-16,5-6 1 0,3-2-2 15,0-7-12-15,0-3-157 16,-1-3-157-16,-3-5-320 16</inkml:trace>
  <inkml:trace contextRef="#ctx0" brushRef="#br3" timeOffset="490330.4214">14211 17895 1004 0,'0'0'55'16,"0"0"2"-16,0 0 86 16,0 0-32-16,0 0-40 15,5-76-26-15,14 64-29 16,8 2-10-16,4 4-6 0,4 6-2 16,-1 0 2-16,-4 9-1 15,-8 13 0-15,-11 6-1 16,-11 4-3-16,0 2 5 15,-18 5-1-15,-11-5 3 16,-2 0-2-16,0-3 3 16,7-7 7-16,6-4 41 15,12-8-15-15,6-5-19 16,0-3-8-16,22-4-8 16,11 0 14-16,9 0-12 15,4-1 1-15,-1-9-2 16,-9 4 0-16,-9 2-4 15,-8 2 2-15,-8-2 0 16,-7 4 5-16,-4-1 12 16,0-1 15-16,0 2-1 0,0-1-28 15,0 1-3-15,0 0-2 16,0 0-77-16,-15-4-105 16,-4-1-177-16,-8-5-526 15</inkml:trace>
  <inkml:trace contextRef="#ctx0" brushRef="#br3" timeOffset="492550.1386">8473 16254 1150 0,'0'0'101'0,"0"0"-96"0,0 0 67 15,0 0 19-15,0 0-24 16,0 0-34-16,0 0-23 15,-3-38 0-15,9 38 9 16,0 2 11-16,0 10 6 16,2 5 3-16,-4 5 1 15,2 4 2-15,-3 6-10 16,2 2 4-16,-1 0-6 16,-1 0-17-16,0-4-1 15,1-7-3-15,-2-2-5 16,4-7 2-16,-3-7-6 15,-1-3 1-15,1-4-1 0,1 0-4 16,-3-3-26-16,4-19-53 16,-2-11-129-16,1-4-30 15,-1-5-103 1,2 4-220-16</inkml:trace>
  <inkml:trace contextRef="#ctx0" brushRef="#br3" timeOffset="492841.9563">8605 16175 868 0,'0'0'167'16,"0"0"-83"-16,0 0 54 16,0 0-18-16,0 0-31 15,0 0-52-15,0-30-24 0,0 37-9 16,0 13-1-16,5 4 6 16,15 6 3-16,5 1-6 15,5 0 2-15,3-2-8 16,4 1 1-16,-3-2 0 15,-8 1-1-15,-5-2-1 16,-12-6 1-16,-8-1 0 16,-1-3 0-16,-7-3 2 15,-15-6 0-15,-3-4 3 16,-3-4-4-16,6 0-2 16,-2-9-79-16,7-15-115 15,4-6-134-15,7-6-108 16</inkml:trace>
  <inkml:trace contextRef="#ctx0" brushRef="#br3" timeOffset="493218.7229">8726 16185 967 0,'0'0'142'0,"0"0"-133"16,0 0 20-16,0 0-3 16,0 0-14-16,101-76-10 15,-76 69-2-15,-4 0 0 16,-3 2-3-16,-6 0 7 15,-5 1-3-15,-4 1-1 16,-3 1 46-16,0 2 37 16,0 0-14-16,0 0-7 15,-3 11-33-15,-4 9-21 16,4 7-2-16,3 4 10 0,3 3-3 16,21 0-3-1,6-1-1-15,2-1-8 0,4-1-1 16,-4-2 0-16,-6-2 0 15,-5-3-2-15,-9-2-6 16,-7-3 7-16,-5-4 1 16,0-1 0-16,-6-4 5 15,-9-4-4-15,-6-4 2 16,2-2-3-16,-1-2 0 16,4-17-49-16,1-8-119 15,0-6-144-15,9-3-290 16</inkml:trace>
  <inkml:trace contextRef="#ctx0" brushRef="#br3" timeOffset="493446.5863">8974 16091 1367 0,'0'0'58'16,"0"0"-39"-16,0 0 57 15,45-74-49-15,-2 62-24 16,2 2 0-16,1 1-3 15,-7 6 0-15,-9-4-1 16,-5 1-13-16,-11 5-34 16,-8-7-19-16,-6 2 26 15,0 2-13-15,0-2-68 16,-12 5 3-16,3 1-91 16,-1 0-167-16</inkml:trace>
  <inkml:trace contextRef="#ctx0" brushRef="#br3" timeOffset="494469.9466">11021 16244 1088 0,'0'0'103'16,"0"0"-87"-16,0 0 120 16,0 0-40-16,0 0-45 15,0 0-31-15,-15-19-17 16,25 27-2-16,4 13 4 15,1 4 4-15,-3 7 8 16,-2 6-5-16,-4 3 17 0,3 2 23 16,-4-6-20-16,2-3-10 15,2-4-6-15,-2-8-15 16,1-7 3-16,4-5-4 16,0-10-19-16,4 0-120 15,1-25-107-15,0-8-275 16</inkml:trace>
  <inkml:trace contextRef="#ctx0" brushRef="#br3" timeOffset="494851.7104">11312 16168 1291 0,'0'0'53'0,"0"0"2"0,0 0 43 16,0 0-50-16,-81-44-34 15,74 48-14-15,1 13 2 16,3 10-5-16,3 5 3 16,6 1-1-16,15 0-1 15,9 0-10-15,4 5-17 16,9-4-20-16,-4-1-17 16,-5-3 29-16,-10-6 9 15,-12-6 19-15,-9-4 6 16,-3-4 3-16,-15-3 18 15,-10-6 49-15,-2-1-5 16,3 0 4-16,3 0-39 16,9-11 8-16,8-3 11 0,4-4-21 15,0-6-7-15,16-2-18 16,9-5-11-16,5 1-50 16,3-3-26-16,0 1-54 15,-2-1-91-15,-6 8-199 16,-3 5-72-16</inkml:trace>
  <inkml:trace contextRef="#ctx0" brushRef="#br3" timeOffset="495182.5043">11631 16165 617 0,'0'0'251'0,"0"0"-137"16,0 0-9-16,0 0-12 16,0 0-38-16,100-42-18 0,-81 42-12 15,-1 0-13-15,-7 15 6 16,-5 9-7-16,-6 4-2 15,0 4 4-15,-2 0-1 16,-13-3 7-16,-1-2 14 16,1-4-6-16,0-6 3 15,10-4-12-15,5-4-10 16,0-6 2-16,18-3-2 16,12 0 5-16,7 0-8 15,5-9-2-15,-3 1-1 16,-3 0 0-16,-12 3-1 15,-8-1 11-15,-10 2-7 16,-4 1 5-16,-2-2-8 0,0 3-2 16,0-1-2-16,0 3-46 15,-6-2-86-15,1 2-117 16,-1 0-331-16</inkml:trace>
  <inkml:trace contextRef="#ctx0" brushRef="#br3" timeOffset="496197.9224">13861 16386 1139 0,'0'0'87'15,"0"0"-80"-15,0 0 120 16,0 0-24-16,0 0-57 0,0 0-30 16,-9-20-2-16,18 42 6 15,0 11 41-15,-2 4 0 16,-1 2-24-16,1-1-8 15,-2-2-10-15,1-3-11 16,-1-5-2-16,-1-4-4 16,1-7-2-16,0-10 0 15,1-4-22-15,0-3-132 16,4-15-39-16,1-17-188 16,0-13-437-16</inkml:trace>
  <inkml:trace contextRef="#ctx0" brushRef="#br3" timeOffset="496519.7251">14108 16206 1387 0,'0'0'46'16,"0"0"-20"-16,0 0 50 16,0 0-52-16,0 0-7 15,-28 80-4-15,36-41-9 16,12 2 1-16,7-5-3 15,0-2-1-15,0-12-1 16,0-8-12-16,-6-9-24 16,-8-5 9-16,-4 0 21 15,-9-15 6-15,0-2 11 16,-5 1 13-16,-14 3 29 16,-3 5 17-16,1 5-28 0,-5 3-25 15,3 4-11-15,2 18-6 16,7 3 0-16,10 3-7 15,4 0-63-15,13-3-119 16,14-8-154-16,3-7-510 16</inkml:trace>
  <inkml:trace contextRef="#ctx0" brushRef="#br3" timeOffset="496948.4592">14517 16179 1062 0,'0'0'228'0,"0"0"-220"16,0 0 27-16,18-75 29 16,0 65-59-16,6 7-4 15,0 3-2-15,-5 0-1 16,-4 20 0-16,-4 5 1 15,-6 10-4-15,-5 2 5 16,0 1 1-16,-8-3-1 16,-12-4 4-16,-2-7-2 15,-2-7 0-15,6-7 4 16,3-7-1-16,9-3 21 0,6-3 5 16,5-11-20-16,18-5-11 15,9 4 0-15,-1 5 0 16,2 5-2-16,-3 5 1 15,-4 2 0-15,-2 16-1 16,-9 8 0-16,-9 3 0 16,-6 0 3-16,-10 0-1 15,-23-3 2-15,-15-5 0 16,-6-7-4-16,-14-8-113 16,-4-6-223-16</inkml:trace>
  <inkml:trace contextRef="#ctx0" brushRef="#br3" timeOffset="520121.5219">22178 14800 1148 0,'0'0'37'15,"0"0"-34"-15,0 0 118 16,0 0-19-16,0 0-47 15,0 0-28-15,0 0-25 0,-13-22 5 16,13 22 2-16,0 0-6 16,0 0 14-16,0 0-12 15,0 0 0-15,3 0 3 16,13 0-4-16,8 5 3 16,10 2 9-16,6-2-9 15,4 0 9-15,0-1-11 16,-8-3-4-16,-7-1 11 15,-9 0-11-15,-9 0 27 16,-7 0 11-16,-2 0-12 16,-2 0 18-16,0 0-21 15,0 0-11-15,0 0-1 16,0 0-9-16,0 0-4 0,0 0 1 16,0 0-12-1,1 0 12-15,-1 0-10 0,5 0-100 16,4 0-56-16,1 0-223 15,6 0-500-15</inkml:trace>
  <inkml:trace contextRef="#ctx0" brushRef="#br3" timeOffset="520487.7767">22880 14633 1357 0,'0'0'0'16,"0"0"-5"-16,0 0 3 15,0 0-2-15,-91 96 4 16,81-42 0-16,9 2 0 16,1 1 0-16,14-11 0 15,13-11-21-15,8-14-71 16,-1-18-20-16,0-3 46 15,-4-22 45-15,-5-14 21 16,-4-7 100-16,-7-4 16 16,-7 1 16-16,-5 3-20 15,-2 8-50-15,0 7 22 0,0 9-36 16,-9 8-32-16,-3 7-16 16,-6 4-9-16,-6 9-16 15,-3 20-89-15,3 9-57 16,3 2-110-16,11 1-246 15</inkml:trace>
  <inkml:trace contextRef="#ctx0" brushRef="#br3" timeOffset="520682.6586">23334 14899 1370 0,'0'0'82'0,"0"0"-73"0,0 0 16 16,0 0 25-16,0 0-42 16,0 0-8-16,0-7-10 15,0 14-14-15,0-1-199 16,-7-4-200-16</inkml:trace>
  <inkml:trace contextRef="#ctx0" brushRef="#br3" timeOffset="520937.7902">23562 14657 1512 0,'0'0'12'0,"0"0"30"16,0 0 87-16,0 0-93 15,0 0-36-15,0 0-20 16,0 38 14-16,0 4 6 15,0 4 0-15,0 0 3 16,0 0 0-16,0 0-3 16,0-9 0-16,0-9 0 15,-3-6-90-15,2-13-79 16,1-8-179-16,0-1-543 16</inkml:trace>
  <inkml:trace contextRef="#ctx0" brushRef="#br3" timeOffset="521491.5764">23834 14693 618 0,'0'0'751'0,"0"0"-731"16,0 0 16-16,0 0 11 15,0 0-47-15,101-39-7 16,-75 55 3-16,-7 2-1 15,-9 6-12-15,-10 3 11 16,0 4-13-16,-7 4 16 16,-15 1 3-16,-1 0 0 15,-2-2 2-15,5-7 1 0,11-4 0 16,6-8 10 0,3-4-11-16,5-7 12 0,18-4-4 15,9-1-10-15,4-18-43 16,1-7-39-16,-4-1 15 15,-6-3 46-15,-7 5 21 16,-4 3 58-16,-3 0 29 16,-4 7-9-16,0 1 5 15,0 0-3-15,0 2-31 16,-2 2-22-16,1 0-17 16,-5 3 20-16,-1 4-15 15,-2 2-12-15,0 1 7 16,0 0-10-16,2 0-7 15,2 4-2-15,1 13-17 0,3 5 26 16,2 6 0-16,2 4-1 16,-3 4-2-16,-3 0 3 15,0-1 0-15,-6-1-1 16,0-3 1-16,0-5 0 16,0-6 0-16,-4-3-3 15,-7-5-1-15,-4-5-1 16,-4-4-130-16,-4-3-62 15,0-2-226-15</inkml:trace>
  <inkml:trace contextRef="#ctx0" brushRef="#br3" timeOffset="521632.4884">24233 14713 1346 0,'0'0'10'16,"0"0"-10"-16,85-22-6 15,-56 22-101-15,-4 7-322 16</inkml:trace>
  <inkml:trace contextRef="#ctx0" brushRef="#br3" timeOffset="521801.3931">24542 15051 249 0,'0'0'1195'0,"0"0"-1177"0,0 0 98 15,0 0 13-15,3 84-99 16,0-60-15-16,-3 0-15 16,0-3 0-16,0-2-81 15,-13-9-213-15,-7-6-367 16</inkml:trace>
  <inkml:trace contextRef="#ctx0" brushRef="#br3" timeOffset="524156.2652">25465 14754 796 0,'0'0'458'0,"0"0"-419"16,0 0-34-16,0 0 50 16,0 0 28-16,0 0-73 15,-64-3-7-15,51 39-2 16,5 2-1-16,8-2 5 0,2-1 0 15,22-6-4-15,7-9 8 16,5-6-7-16,3-12 3 16,-1-2-3-16,-6-23 0 15,-7-10 6-15,-10-8-2 16,-10 2 4-16,-5 0 22 16,-2 3-3-16,-19 6 31 15,-3 6-14-15,-1 10-39 16,1 3 0-16,5 10-7 15,7 1-8-15,6 5-14 16,6 21-103-16,3 5-75 16,23 1-172-16,9-2-452 15</inkml:trace>
  <inkml:trace contextRef="#ctx0" brushRef="#br3" timeOffset="524312.1699">25989 14788 1563 0,'0'0'54'0,"0"0"-54"16,0 0 0-16,0 0-4 15,0 0-44-15,0 0-191 16,-3 2-94-16,25 13-588 16</inkml:trace>
  <inkml:trace contextRef="#ctx0" brushRef="#br3" timeOffset="524611.497">26232 14625 1523 0,'0'0'54'0,"0"0"-40"16,0 0 8-16,0 0-5 16,0 0-17-16,-89 95 0 15,80-39-3-15,9-3 1 16,12-5 2-16,22-4-1 15,11-15-61-15,0-17-32 16,-1-12-52-16,-13-3 13 16,-11-20 126-16,-14-2 7 15,-6-2 107-15,-9 5-2 16,-14 1-44-16,-3 9-27 16,-4 7-14-16,0 5-19 0,2 0-2 15,5 17-22-15,13 6-165 16,10-1-177-16,7-6-496 15</inkml:trace>
  <inkml:trace contextRef="#ctx0" brushRef="#br3" timeOffset="525069.6253">26588 14611 1437 0,'0'0'36'0,"0"0"-26"16,0 0 37-16,0 0-43 0,87-24-4 15,-72 52-9-15,-5 9 5 16,-8 9 2-16,-2 0 2 16,0 0 0-16,-13-9-2 15,-4-3 4-15,1-13-3 16,5-9 1-16,7-9 0 16,4-3 5-16,0-3-5 15,22-22-7-15,14-7-25 16,6-5-1-16,0 1 26 15,-10 6 7-15,-5 7 3 16,-11 3 39-16,-8 3 20 16,-5 5 24-16,-3 7 7 15,0 2-44-15,0 3-10 0,0 0-39 16,0 1 0 0,-1 18-7-16,-4 9 5 0,5 4-1 15,0 0-1-15,15 2-1 16,9 0 3-16,3-1 1 15,-1-1-24-15,-3-6-5 16,-11-6 4-16,-6-3-12 16,-6-3 0-16,-6-7-22 15,-19-2 19-15,-10-5-61 16,-5 0-133-16,2-6-98 16,9-18-32-16</inkml:trace>
  <inkml:trace contextRef="#ctx0" brushRef="#br3" timeOffset="525223.5303">26948 14684 888 0,'0'0'115'0,"85"-37"-58"16,-45 32-41-16,-4 5-16 15,-5 3-288-15</inkml:trace>
  <inkml:trace contextRef="#ctx0" brushRef="#br3" timeOffset="525345.4573">27351 15073 116 0,'0'0'1436'16,"0"0"-1390"-16,0 0-31 15,0 0 17-15,-21 97-29 16,6-54 6-16,-3 3-9 0,-2 0-184 16,0-11-356-16</inkml:trace>
  <inkml:trace contextRef="#ctx0" brushRef="#br3" timeOffset="527125.3221">28182 14832 1191 0,'0'0'171'0,"0"0"-156"16,0 0 30-16,0 0 42 16,0 0-71-16,0 0-16 15,0 26-2-15,0 21 2 16,0 6 5-16,0-2 1 16,0-2-4-16,0-6 0 15,0-6-2-15,0-5 1 16,0-6-5-16,0-6-4 15,0-9-223-15,7-9-257 16</inkml:trace>
  <inkml:trace contextRef="#ctx0" brushRef="#br3" timeOffset="527285.2232">28482 15000 1383 0,'0'0'165'15,"0"0"-160"-15,0 0 3 16,0 0-16-16,0 0-2 16,0 0-192-16,0-29-323 15</inkml:trace>
  <inkml:trace contextRef="#ctx0" brushRef="#br3" timeOffset="528497.4578">29032 14912 548 0,'0'0'383'0,"0"0"-333"0,0 0 14 16,0 0 66-16,0 0-60 15,0 0-31-15,0-3-16 16,0 3 11-16,0 0 5 16,0 0-7-16,0-7 16 15,0 2-25-15,7-4-15 16,2 0 21-16,3 2-18 16,6-2-7-16,1 4-4 15,5 2 0-15,2 3-1 16,0 0-3-16,-3 11-1 15,-7 7 4-15,-5 6-6 16,-10 4 4-16,-1 3 1 16,-1-1 0-16,-20-2 1 15,-4-5 1-15,-4-6 0 16,1-6 3-16,5-5-2 0,5-5 2 16,8-1 6-16,4 0-2 15,6 0 15-15,0-1 4 16,7-8-15-16,18-1-11 15,9 1-8-15,3 4 3 16,0 5-5-16,-2 0-5 16,-9 10 8-16,-3 11 1 15,-11 3 0-15,-9 1 4 16,-3-1-4-16,-5-2 6 16,-15-5-1-16,-10-2 4 15,-2-6-6-15,1-4 2 16,1-5-3-16,9-1-133 0,9-18-100 15,12-7-268-15</inkml:trace>
  <inkml:trace contextRef="#ctx0" brushRef="#br3" timeOffset="528773.2988">29424 14912 1303 0,'0'0'73'16,"0"0"-26"-16,0 0 31 15,0 0-50-15,0 0-28 16,93-50-4-16,-63 50 3 16,1 0-11-16,-1 0-1 15,-10 0 10-15,-3 0-1 16,-10 1 4-16,-4 2 0 16,-3 3 0-16,2 12 0 0,-2 11 4 15,0 11 20-15,0 6 1 16,0 7-20-16,-8-2 1 15,-2 3-6-15,-1-1 0 16,-1-3-137-16,-1-11-229 16,3-11-623-16</inkml:trace>
  <inkml:trace contextRef="#ctx0" brushRef="#br3" timeOffset="529134.1009">29594 15120 1279 0,'0'0'102'15,"0"0"-89"-15,-5-72 45 0,21 58-21 16,10 5-37-16,9 4-7 16,-1 5 2-16,3 0-80 15,-9 0 7-15,-5 0 49 16,-7 0 9-16,-7 0 17 16,-3-3 3-16,-1-13 22 15,2-1 42-15,-4-2 6 16,2 4 1-16,-1 4-12 15,-1 8-19-15,2 3-4 16,0 0-36-16,4 3-2 16,1 20-1-16,3 9-10 15,-3 8 12-15,-1 6 0 16,-2-1-1-16,-2-2 1 0,-2-7 1 16,-3-7 0-16,0 0-1 15,0-12 1-15,-3-5-1 16,-15-7-16-16,-4-5-99 15,-5-2-65-15,3-22-157 16,3-8-219-16</inkml:trace>
  <inkml:trace contextRef="#ctx0" brushRef="#br3" timeOffset="529302.3862">29955 14938 963 0,'0'0'70'0,"0"0"-49"16,97-22 21-16,-72 22-40 0,-5 13-2 15,-5 16-96-15,-8 7-117 16,-2 7 12-16,-5 3-357 16</inkml:trace>
  <inkml:trace contextRef="#ctx0" brushRef="#br3" timeOffset="529425.309">30124 15280 532 0,'0'0'256'16,"0"0"-57"-16,5 82-40 15,-3-57-60-15,-1-1-80 16,-1-1-17-16,0 6-2 15,-13-5-83-15,-6 0-397 16</inkml:trace>
  <inkml:trace contextRef="#ctx0" brushRef="#br3" timeOffset="531394.2084">30547 15146 5 0,'0'0'849'16,"0"0"-772"-16,0 0-6 15,0 0 54-15,0 0-41 16,0 0-9-16,-4-23-47 16,4 18 12-16,0 2 7 15,6-3-25-15,9 1-3 16,3 2-17-16,12 2 0 15,5 1-2-15,4 0 1 16,-2 4-2-16,-7 9 1 16,-8 4-14-16,-16 4 12 15,-6 6-15-15,-12 4 17 16,-21 6 1-16,-5-7 4 16,5-2 1-16,8-9 31 15,13-5-18-15,12-3 6 0,0-2-19 16,33-1-1-16,25-8-2 15,15 0-3-15,7-3-121 16,-5-13-156-16,-18-5-337 16</inkml:trace>
  <inkml:trace contextRef="#ctx0" brushRef="#br3" timeOffset="531535.1176">31060 15255 1214 0,'0'0'129'16,"0"0"-75"-16,0 0 98 0,0 0-47 15,0 0-59-15,0 0-46 16,7-5-14-16,1-1-97 16,0-6-192-16,-5-4-835 15</inkml:trace>
  <inkml:trace contextRef="#ctx0" brushRef="#br3" timeOffset="533149.1102">31447 15041 740 0,'0'0'120'0,"0"0"-107"15,0 0 70-15,0 0 27 16,0 0-70-16,0 0-28 0,4-9 1 16,-4 9-4-16,0 0 2 15,0 0 7-15,0 0-7 16,0 0-6-16,0 0 5 15,0 0-9-15,0 0 3 16,0 0-4-16,0 0 3 16,0 0-1-16,0 0-1 15,0 0 3-15,0 0 30 16,0 0-1-16,0 0 7 16,0 0 13-16,0 0-13 15,0 0 1-15,0 0-23 16,0 0-4-16,0 0 3 0,0 0-15 15,2 5 1-15,1 12-1 16,-2 8 9-16,1 8 25 16,-2 1-8-16,0 7-6 15,0-1 6-15,0-1-15 16,0-2 3-16,0-6-15 16,0-7 4-16,3-8-2 15,1-7-2-15,-1-4-1 16,-2-5 4-16,1 0 0 15,-2 0-8-15,1-13-59 16,2-11-99-16,-3-8-214 16,0-1-295-16</inkml:trace>
  <inkml:trace contextRef="#ctx0" brushRef="#br3" timeOffset="533807.4687">31612 15014 1160 0,'0'0'59'0,"0"0"-25"15,0 0 60-15,0 0-37 0,0 0-57 16,82-19 0-1,-55 19-5-15,-2 13-4 0,-6-1 1 16,-9 5 2-16,-9 3-1 16,-1 5 3-16,-10 1 4 15,-13 4 2-15,-2-2 32 16,1 0 31-16,5-3-4 16,7-6-31-16,7 1-5 15,5-3-5-15,3-4-20 16,23-1 11-16,5-4-7 15,5-8-3-15,1 0-2 16,-1-3-42-16,-3-11 9 16,-9-2 17-16,-9-2 5 15,-5 2 12-15,2 1 0 0,-8-1 1 16,2 2 12-16,-1 0-7 16,-2 0 4-16,3 0-4 15,3-3-4-15,0 0-3 16,-2 1 1-16,5 2 0 15,-9 4-3-15,-2 3 6 16,-1 4-1-16,0 2 23 16,0 1 7-16,0 0 6 15,0 0-38-15,-3 14-15 16,-2 10 12-16,3 9 3 16,2 6 0-16,7 5-1 15,12-1 5-15,3 2-6 16,-1-9 2-16,-5-4-1 0,-7-6-4 15,-9-9 0-15,0-3 5 16,-4-9-3-16,-14-2-7 16,-6-3-3-16,-4-7-42 15,4-15-84-15,-1-10-130 16,11-9-142-16</inkml:trace>
  <inkml:trace contextRef="#ctx0" brushRef="#br3" timeOffset="533946.3836">32045 15115 1065 0,'0'0'96'0,"0"0"-69"15,0 0 30-15,95-37-44 0,-59 32-13 16,-3 0-132-16,-2-1-267 16</inkml:trace>
  <inkml:trace contextRef="#ctx0" brushRef="#br3" timeOffset="534331.1444">32333 14950 1008 0,'0'0'117'0,"0"0"8"15,0 0 43-15,0 0-82 16,0 0-51-16,0 0-21 16,74-41-13-16,-53 41-1 15,0 2 0-15,-2 0 0 0,-4 3-1 16,2-5 2-1,-7 0 1-15,1 0 1 0,-7 0-1 16,0 0 4-16,-4 0 33 16,0 0-1-16,0 0 13 15,0 5-25-15,0 11-21 16,-10 14-4-16,0 13-1 16,-1 13 28-16,2 2-20 15,5 8-6-15,4 4 7 16,0 0-9-16,10 2 2 15,8-8-2-15,-2-4 3 16,-4-9-5-16,-5-7 2 0,-7-9-3 16,0-9 2-1,-29-6-7-15,-11-5 7 0,-17-5-40 16,-10-5-64-16,-3-4 6 16,-8-1-95-16,-2-1-218 15</inkml:trace>
  <inkml:trace contextRef="#ctx0" brushRef="#br3" timeOffset="536147.2064">22776 14258 1079 0,'0'0'0'0,"0"0"-100"15,-91-36 100-15,54 28 10 16,-7 3 2-16,-5 0-8 15,-1 1-2-15,2 2-2 16,3 2 0-16,5 0 1 16,5 0 4-16,9 0 22 15,5 2-6-15,7 3-20 16,7-1 3-16,1-1-4 16,5-1 0-16,1-1 0 15,0 0 5-15,0-1-2 16,0 2 4-16,0 5-5 0,0 7 0 15,-6 13 6-15,-2 17 28 16,-5 17 5-16,-2 16 3 16,-3 15 14-16,-2 11-30 15,-5 8-8-15,1 5-18 16,-3-2 4-16,6-7-2 16,5-11 4-16,11-20 0 15,5-14-7-15,19-12 3 16,24-12 10-16,18-7 0 15,22-11-2-15,23-6-12 16,20-5-30-16,11-9-74 16,-1 0-220-16</inkml:trace>
  <inkml:trace contextRef="#ctx0" brushRef="#br4">8260 17011 294 0,'0'0'185'16,"0"0"-150"-16</inkml:trace>
  <inkml:trace contextRef="#ctx0" brushRef="#br4" timeOffset="549973.5937">7671 17740 414 0,'0'0'38'0,"0"0"-21"16,0 0 39-16,0 0 7 16,0 0-19-16,0 0-11 0,-57 3 3 15,51-3 34-15,-3 0 1 16,3 0 8-16,0 0 31 16,0 0-42-16,2-2-10 15,-2 1-15-15,3 1-7 16,0 0 21-16,3 0-22 15,0 0-11-15,0 0-2 16,0 0-18-16,0 0 4 16,15 0-2-16,4 0-5 15,7 0 13-15,2 0-10 16,6-4-2-16,-1 1-2 16,0-1-20-16,-2 1-84 15,-5 1-60-15,-6 1-153 16,-9-2-132-16</inkml:trace>
  <inkml:trace contextRef="#ctx0" brushRef="#br4" timeOffset="550306.3877">7902 17636 446 0,'0'0'601'15,"0"0"-547"-15,0 0-39 16,0 0 35-16,0 0 28 15,0 0-33-15,7 14-38 0,-5 10 16 16,2-2-13 0,1-3-7-16,2-5 1 0,1-6-4 15,2-4 0-15,1-4 2 16,-4 0-2-16,2-8-5 16,-6-14 3-16,-3-1-1 15,0 0 3-15,-3 3 2 16,-13 1 16-16,1 5 13 15,-3 6-26-15,2 3 7 16,4 5-12-16,4 0-4 16,5 0-9-16,3 15-36 15,0 2-71-15,14 2-132 16,8-4-272-16</inkml:trace>
  <inkml:trace contextRef="#ctx0" brushRef="#br4" timeOffset="550462.2869">8072 17607 1326 0,'0'0'46'0,"0"0"-45"16,0 0-2-16,0 0-2 16,0 0-109-16,0 0-87 15,14 2-229-15</inkml:trace>
  <inkml:trace contextRef="#ctx0" brushRef="#br4" timeOffset="550641.1782">8072 17607 1244 0,'103'-45'95'0,"-103"44"-84"15,0 1-2-15,0 3 11 16,0 15-18-16,2 7-2 15,6 2 0-15,-2-6-124 16,-1-5-96-16,4-10-145 16</inkml:trace>
  <inkml:trace contextRef="#ctx0" brushRef="#br4" timeOffset="551022.9942">8293 17515 827 0,'0'0'231'0,"0"0"-218"15,0 0-12-15,0 0 49 16,0 0-10-16,0 0-31 16,61 4 16-16,-61 21 0 15,0 4 8-15,-3-1-15 16,-8-5-8-16,3-2 6 16,2-9-11-16,4-4-4 15,2-6 1-15,0-2 2 16,6 0-8-16,12-16-15 15,4-4-66-15,-4 1 38 16,-3-1 31-16,-7 3 11 16,-4 7 5-16,-4 6 9 0,0 2 67 15,0 2 1-15,0 0-42 16,0 11-14-16,0 9-14 16,5 4 15-16,2 0-11 15,2 3-11-15,3-7 0 16,-2-1 0-16,-4-12-1 15,-3-3-18-15,-3-4-65 16,0 0-33-16,-6-10-72 16,-13-11-205-16</inkml:trace>
  <inkml:trace contextRef="#ctx0" brushRef="#br4" timeOffset="551183.9037">8369 17549 910 0,'0'0'161'0,"0"0"-125"0,0 0-9 16,82-37 4-1,-30 27-24-15,8-2-7 0,-2-2-245 16,-6-4-676-16</inkml:trace>
  <inkml:trace contextRef="#ctx0" brushRef="#br4" timeOffset="555305.8722">10342 17169 346 0,'0'0'442'16,"0"0"-409"-16,0 0-6 0,0 0 35 16,0 0-16-16,0 0-16 15,0 0 9-15,21 4-13 16,-14 9 10-16,-2 5 4 15,-5 7 6-15,0 7 25 16,0 9-19-16,0 6-6 16,0 3-15-16,-3 2-26 15,3 6-5-15,0 1-26 16,0-7-370-16</inkml:trace>
  <inkml:trace contextRef="#ctx0" brushRef="#br4" timeOffset="557848.837">8306 17024 662 0,'0'0'41'0,"0"0"-34"16,0 0 0-16,0 0 20 16,0 0 13-16,0 0-27 15,0-12 2-15,0 11 1 16,0-1 7-16,0 2 6 16,0-2-3-16,0 2 6 15,0-1-10-15,0 1 5 16,0 0 5-16,0 0-6 0,0 0 7 15,0 0-4-15,0 0-11 16,0 0 6-16,0 0-1 16,0 0-6-16,0 0 8 15,0 0-10-15,0 5-1 16,3 7 22-16,-1 7-8 16,-2 4 1-16,0 1-10 15,0 3-9-15,0 3 4 16,0-2-13-16,0-1 6 15,0-6 1-15,0-5-4 16,0-6 2-16,0-7-4 16,1-2 1-16,-1-1 8 15,2 0-5-15,-1 0 13 0,4-11-9 16,-2-11-7-16,0 1-1 16,-3-6-2-16,0-1 0 15,0-3 2-15,0 0 1 16,-5-2-3-16,-2 1 0 15,-1 3-1-15,-1 9-2 16,8 4 3-16,-2 12 0 16,3 4 0-16,0 0-3 15,0 6-6-15,0 18 4 16,0 8 2-16,0 7 1 16,0 2 2-16,0 2-15 0,1 1-72 15,4-5-93-15,-1-10-201 16</inkml:trace>
  <inkml:trace contextRef="#ctx0" brushRef="#br4" timeOffset="562497.7682">11980 17201 313 0,'0'0'129'0,"0"0"-105"16,0 0 3-16,0 0 47 15,0 0-3-15,0 0-13 16,0 0-10-16,0-22-14 16,0 21 15-16,0 1-2 15,0 0-8-15,0 0-5 16,0 0-18-16,0 0 3 15,0 0-5-15,0 0-4 16,0 0 19-16,0 0-11 16,0-2 1-16,0 2 10 0,0 0-7 15,0 0-3-15,0 0-8 16,0 0-10-16,0 0 7 16,0 0-7-16,0 14 0 15,3 8 27-15,3 7 5 16,0 8 13-16,3-1-16 15,-3-1-18-15,1-1 7 16,-1-6-10-16,-1-5-1 16,-1-6 1-16,-1-4-4 15,0-7-5-15,-2-3 0 16,-1-1 1-16,0-2 3 16,0 0 7-16,0 0 23 0,0-11 2 15,0-4-36-15,0-4 6 16,0-5-6-16,-1-2 3 15,-8-1-1-15,0-5-2 16,0-2 0-16,-1-1 2 16,2 7 0-16,4 6-2 15,2 13 0-15,1 6 1 16,1 3-4-16,0 0 3 16,0 12-4-16,0 17-1 15,7 10 6-15,3 7-1 16,1 4 0-16,0 0-91 15,-2-4-147-15,-5-8-517 16</inkml:trace>
  <inkml:trace contextRef="#ctx0" brushRef="#br4" timeOffset="568343.9546">14408 17227 150 0,'0'0'449'0,"0"0"-397"0,0 0-37 16,0 0 30-16,0 0 6 15,0 0-34-15,0 0-7 16,0-8-7-16,3 8 15 15,0 0 14-15,0 0-2 16,0 5 14-16,0 9-8 16,-1 3 18-16,-1 5 6 15,1 0-33-15,-2 6 1 16,0 0-4-16,1 0-17 16,-1 0 4-16,3-6-10 15,0-3 3-15,-2-2 3 16,1-5-5-16,-1-4-3 15,-1-2 1-15,2-6 0 16,-2 0 7-16,0 0-3 16,0 0 20-16,0 0 22 0,0-7-29 15,0-8-10-15,1-2-7 16,2-1 2-16,-1-6 1 16,-2 1 1-16,0-3-2 15,0 2 13-15,0 4-6 16,0 4 13-16,0 5-1 15,0 4-9-15,0 5 2 16,0 0-10-16,0 2-2 16,0 0-2-16,0 11-4 15,0 11 4-15,0 6 0 16,0 5 2-16,0 1-7 16,0-3 5-16,0-4-28 15,5-3-88-15,2-8-224 0</inkml:trace>
  <inkml:trace contextRef="#ctx0" brushRef="#br4" timeOffset="589478.7685">6439 17123 763 0,'0'0'121'15,"0"0"-90"-15,0 0 75 0,0 0 11 16,0 0-68 0,0 0-25-16,0 0-7 0,-22-15-11 15,22 15 11-15,0 0-11 16,0 0 0-16,0 4 6 16,-2 7 34-16,-1-1-7 15,3-1-26-15,0-3-8 16,0-2 1-16,0-4-4 15,0 0 2-15,0 0 18 16,0-6 2-16,0-7 5 16,0 3 0-16,0-1 15 15,0 3 26-15,0 3-9 0,-6 5-13 16,3 0-1-16,-3 0-41 16,-3 5-5-16,3 14-1 15,2-2-2-15,4 0 1 16,0-1-1-16,0-5-17 15,10-2-38-15,2-4-33 16,0-5 32-16,-2 0 20 16,-4-7 20-16,-4-4 18 15,-2-3 5-15,0 0 1 16,0 2 4-16,-6 0-5 16,0 7 6-16,3 5-11 15,0 0-46-15,3 0-203 16,-3 14-343-16</inkml:trace>
  <inkml:trace contextRef="#ctx0" brushRef="#br4" timeOffset="590834.9628">8664 17143 587 0,'0'0'445'15,"0"0"-431"-15,0 0-13 0,0 0 28 16,0 0-15-16,0 0-11 16,-27 69-3-16,38-62-6 15,4-7-53-15,3 0-36 16,-1-9 62-16,-3-8 33 16,-5 2 24-16,-4 0 113 15,-5 6-4-15,0 4 13 16,0 4-18-16,0 1-59 15,0 0-46-15,-8 6-2 16,-4 11-19-16,-3 5 0 16,8 0-2-16,4-3-5 15,3-5-13-15,0-4-83 0,0-10-88 16,0 0-17-16,7-3-44 16,-2-13 84-16,-4-1-71 15</inkml:trace>
  <inkml:trace contextRef="#ctx0" brushRef="#br4" timeOffset="592183.7137">8291 17065 570 0,'0'0'39'15,"0"0"-27"-15,0 0 42 16,0 0-19-16,0 0-24 15,0 0 4-15,-1-23 5 16,1 21 10-16,0-1 10 16,0 0-13-16,0 2-8 15,0 1-14-15,0 0-3 16,0 0 0-16,0 0-2 0,0 0-16 16,0 0-11-16,0 0 1 15,0 0 24-15,0 0 0 16,0 0-4-16,0 0 6 15,0 0 0-15,0 0 0 16,0 0 3-16,0 0-2 16,0 0 22-16,0 0-1 15,0-4-9-15,0 3-2 16,0 1-6-16,0 0 4 16,0 0-7-16,0 0-2 15,0 0-3-15,0 0-3 16,0 0 6-16,0 0 2 15,0 0 0-15,0 5 0 16,0-4-2-16,0 4 0 16,0-4-2-16,0 1-2 0,0-1-25 15,0 1-24-15,0 1-69 16,-2-3-374-16</inkml:trace>
  <inkml:trace contextRef="#ctx0" brushRef="#br4" timeOffset="594553.5888">9062 15880 538 0,'0'0'56'0,"0"0"-23"15,0 0 12-15,0 0 12 16,0 0-21-16,0 0-28 16,-32-23-4-16,29 18 0 15,0 1 12-15,0 0 29 16,0 0-10-16,-2 0-14 15,-1 1 26-15,-4-2-40 16,2 2 3-16,-1-1-10 16,-4 3-3-16,1-3 1 15,-2 4-8-15,1 0-1 16,1 0 6-16,2 0-13 0,-1 0-1 16,1 0-6-16,-5 0-25 15,0 0 26-15,3 0-23 16,-1 0 21-1,2 0 16-15,-4 0-24 0,3 3 2 16,-2 1 17-16,-3 0-30 16,1-1 45-16,-1 3-1 15,1-4 3-15,2 3-2 16,1-1 1-16,1-1 3 16,3 2-3-16,2 1 0 15,-1-2-1-15,1 0 0 16,-2 2-4-16,0-1 2 15,-3 3 2-15,-1 1 0 16,-1 2-1-16,-2 0 1 0,1-2-1 16,-3 3-20-16,3-2 5 15,0-1 9-15,3 1 7 16,-1-1 4-16,4-1-2 16,0-1-1-16,1 0 1 15,-2 0-1-15,4 3-1 16,1-2 6-16,-2-1-3 15,-2 4-1-15,0-1 0 16,2 2-1-16,-5 1-1 16,6 3 0-16,-2-1 0 15,2 2-1-15,0 2 2 16,1 1 1-16,2-1 7 16,-2 2-5-16,2-1 4 0,0 1-3 15,3-3-2-15,0 1 8 16,0 1-3-16,0 1 0 15,0-1 2-15,0-1-5 16,0 0 9-16,3-1-3 16,0 1 4-16,5 1 0 15,0-1-1-15,1 0 3 16,0-1 4-16,-4 2 6 16,5-1 12-16,-1-1-23 15,-1 0 7-15,2-2-9 16,-1-1-5-16,0 2 5 15,1-1-9-15,1-1-4 16,-2 1 1-16,1-2-1 0,2 0 0 16,-1-1 7-16,0 0-4 15,0-3 11-15,1-3 7 16,3 2-13-16,-2-3 2 16,-1 0-6-16,2-1 2 15,-1-1 4-15,-1-1-6 16,0 0 8-16,3-1-1 15,0-2 0-15,-2 3 9 16,2-1-9-16,0-2-2 16,-3 3 0-16,3-2-4 15,-3 1 0-15,4 1-2 16,-2-2-1-16,3 1-2 0,-3 1-1 16,5 1 0-1,-4-1 6-15,3-3-5 0,0 0 1 16,0 0-2-16,1 0-1 15,-2 0 1-15,-1 0 0 16,1 0 0-16,-1 0 3 16,-4 0-2-16,3 0-1 15,-2 0 2-15,2-5 1 16,2 0-3-16,-1 2 0 16,0-3 0-16,2 1 3 15,-3 0-1-15,0 1-2 16,-1-2 0-16,0-3 4 15,-2 3-4-15,-1-3 1 16,5 2-1-16,-4 0 8 0,0-1-6 16,2-2 3-16,-1 0-3 15,2-1 0-15,1-6 4 16,1 0-3-16,-1-5 1 16,-2-4 10-16,0-6-4 15,-5-5 9-15,-1-10 11 16,-8-9 31-16,0-12-15 15,-2-12 9-15,-17-9-9 16,-10-4-17-16,-9 4-22 16,-4 13 9-16,-18 17-16 15,-20 20-42-15,-22 21-208 16,-26 14-914-16</inkml:trace>
  <inkml:trace contextRef="#ctx0" brushRef="#br4" timeOffset="599120.1152">5884 17112 684 0,'0'0'54'0,"0"0"-27"15,0 0 3-15,0 0 41 16,0 0 19-16,0 0-39 16,0 0-33-16,-8-19-9 15,8 19 8-15,0 0 29 0,0 0 12 16,0 0-13-16,0 0 5 15,0 0-11-15,0 0-7 16,0 0 3-16,0 0-19 16,0 0-3-16,2 0-3 15,11 0-4-15,10 2 14 16,3 9 0-16,6 3-13 16,4 3 7-16,1 5-8 15,6 3-2-15,-4 3-2 16,-2-2 0-16,-5-3-2 15,-10-7 0-15,-4-2 2 16,-8-3-2-16,-4-3 1 16,-3 1 0-16,-1-5 0 0,-1-3 1 15,-1 0 1-15,2-1-3 16,-2 0 0-16,0 0 0 16,0 0 1-16,1 0-2 15,-1 0-8-15,0-9-116 16,2-10-83-16,-2-6-235 15,0-6-202-15</inkml:trace>
  <inkml:trace contextRef="#ctx0" brushRef="#br4" timeOffset="599402.9961">6240 17048 840 0,'0'0'71'0,"0"0"-3"15,0 0 50-15,0 0-15 16,0 0-23-16,0 0-57 15,0 0-20-15,-7-28-3 16,1 28 0-16,0 16 1 16,-3 10 2-16,-10 8 15 15,-7 12-7-15,-8 7 18 16,-5 4 1-16,-7 2-6 16,3-1 1-16,1-8-11 15,12-13-10-15,12-7-1 16,5-13-3-16,10-8 0 15,3-6-1-15,0-3 0 0,0 0-50 16,3 0-35 0,15 0-68-16,1-15-300 0</inkml:trace>
  <inkml:trace contextRef="#ctx0" brushRef="#br4" timeOffset="605648.5726">8285 17073 362 0,'0'0'51'15,"0"0"-38"-15,0 0 59 16,0 0 4-16,0 0-60 0,0 0 5 15,0 0-1-15,0 0 11 16,5-16 0-16,-5 16 3 16,0 0 0-16,0 0-2 15,0 0-19-15,0 5 2 16,0 9-6-16,0 4 11 16,0 0-4-16,1 2-10 15,1-3 0-15,1 3-4 16,0-2-2-16,1-3 16 15,-4 1-10-15,3-7 2 16,-3-2 8-16,0-2-1 16,0-5-3-16,0 0 20 15,0 0 26-15,0 0 8 0,0-1-1 16,0-18-32-16,-3-2-26 16,-1-6-5-16,-1 2 4 15,4 2-6-15,-1 4 3 16,1 8-6-16,1 2 3 15,0 7-1-15,-2 2-18 16,2 5-82-16,0 16-104 16,0 13-25-16</inkml:trace>
  <inkml:trace contextRef="#ctx0" brushRef="#br4" timeOffset="607926.2132">19134 15988 66 0,'0'0'519'15,"0"0"-442"-15,0 0-44 16,0 0 65-16,0 0-9 0,0 0-19 16,0 0-30-16,-5-13 2 15,5 13 14-15,0 0-3 16,0-2-2-16,0 2 21 16,0 0-23-16,0 0 2 15,0 0-17-15,0 0-8 16,0 0 9-16,0 0-10 15,0 0-1-15,0 0 7 16,0 0-18-16,0 0 3 16,0 0-5-16,0 3-7 15,6 9 22-15,6 2 6 16,-1 3-3-16,-2 7-5 16,1 6-15-16,-1 3 6 15,-2 6-1-15,-1-2-6 16,2 1 11-16,-4-6-10 15,-1-3 1-15,-1-3 6 0,-1-4-15 16,1-4 5-16,-2-4-6 16,1-5 1-16,-1-4 5 15,2-3-5-15,-2-1 1 16,0-1 9-16,0 0-8 16,0 0 15-16,0 0-6 15,0 0-8-15,1 0 10 16,-1 0-12-16,2 0-1 15,-2 0 2-15,0 0-2 0,0 0-2 16,0 0-6 0,1 0-69-16,2 0-88 0,3-8-65 15,3-4-132-15,2-5-182 16</inkml:trace>
  <inkml:trace contextRef="#ctx0" brushRef="#br4" timeOffset="608338.5553">19547 15959 950 0,'0'0'101'16,"0"0"-47"-16,0 0 54 16,0 0-32-16,0 0-27 15,0 0-1-15,10-45-28 0,-10 45-2 16,0 0-7-1,0 11-8-15,-7 5 3 0,-2 5 4 16,-1 0 0-16,7-4-1 16,3 2-8-16,0 0 3 15,17 2 0-15,7-1-2 16,6-1 4-16,3-2-6 16,-2-1 0-16,0 1 3 15,-5-3-3-15,-5-1 0 16,-5 2 0-16,-5-4 2 15,-7-1-2-15,-2 1 0 16,-2 2 0-16,0-1 5 0,-8 1 7 16,-7-2 6-16,-6-1-1 15,0-3-17-15,-1 0 4 16,-4-5-4-16,6-2-37 16,5-2-116-16,3-16-193 15,7-10-437-15</inkml:trace>
  <inkml:trace contextRef="#ctx0" brushRef="#br4" timeOffset="608803.2684">19636 15938 1016 0,'0'0'149'16,"0"0"-126"-16,0 0 2 0,0 0-10 15,0 0-15 1,109-50-3-16,-73 50-1 0,-3 0-2 15,-5 0-2-15,-5 0 7 16,-4-2 2-16,-7-3 0 16,0 1 8-16,-5-3 2 15,-2 0 62-15,-1 1 2 16,-1-1-29-16,0 4 5 16,-3 1-15-16,0 2-9 15,0 0-10-15,0 0-17 16,0 5-1-16,0 15-10 15,-9 7 11-15,3 6 1 0,6-1-1 16,0 1 0 0,8 1-2-16,16-2 2 0,5-3 0 15,4-4-1-15,-4-3-8 16,-4-2 6-16,-6-3 1 16,-8-3 2-16,-5-1-2 15,-6-3 2-15,0 1 0 16,0-3 2-16,-8 2 3 15,-7-3 10-15,0-2-10 16,-1 0-1-16,2-2 0 16,-2-3-4-16,3 0-33 15,-4 0-97-15,2-6-116 16,2-15-195-16</inkml:trace>
  <inkml:trace contextRef="#ctx0" brushRef="#br4" timeOffset="609006.4754">20027 15857 1114 0,'0'0'89'16,"0"0"-62"-16,0 0 64 16,0 0-58-16,0 0-33 15,94-53 0-15,-66 46-6 16,-1 0-9-16,-6 3-32 15,-2 1-72-15,-2 0-116 16,-10 1-149-16</inkml:trace>
  <inkml:trace contextRef="#ctx0" brushRef="#br4" timeOffset="609261.3173">20466 16175 658 0,'0'0'620'0,"0"0"-620"16,0 0 0-16,0 0 14 16,0 0 19-16,30 77-20 0,-30-53 1 15,0-2 2 1,0 0 11-16,0 2-16 0,-5-3-7 15,-7 5-4-15,-7-5-167 16,-7-2-686-16</inkml:trace>
  <inkml:trace contextRef="#ctx0" brushRef="#br4" timeOffset="613500.3404">20440 16358 656 0,'0'0'215'0,"0"0"-192"16,0 0 37-16,0 0 36 15,0 0-51-15,0 0-33 16,0 0-4-16,0-2 5 16,0 2 8-16,0 0 3 15,0 0 14-15,0 0 2 16,0 0 0-16,2-3 6 15,2-4-12-15,1-3-18 16,1-1-12-16,-2-3-3 16,2 0 3-16,-1-2-3 15,0-1 1-15,0-3-1 16,-2 1 2-16,1-2-2 16,-1-2 1-16,-3 0 10 15,0-2 7-15,0-1-10 16,0-5 3-16,0-1-8 15,-6-3-3-15,-1-2-1 0,0 2 0 16,2-1 0-16,1 7 3 16,1 1-2-16,-2 5 0 15,1 2-1-15,0 3 0 16,0-1-1-16,0 2 1 16,1 0 0-16,-3 0 4 15,-2-2-1-15,-3 0 5 16,0 1 10-16,0-4-4 15,-2 4-1-15,4-3-10 16,2 2-3-16,-2 0 5 16,3-1-4-16,0 5 1 0,0 2-2 15,0 2 2-15,-3 0-4 16,-2 2 2-16,-5 1 0 16,0 2-2-16,-7 0 3 15,-3-2-1-15,-3 2 0 16,2-2-1-16,6 2 1 15,4 1 0-15,3 0 0 16,1 1 0-16,-1 0 2 16,-1-1-2-16,-1 0 0 15,-5 0 1-15,0-1-3 16,-1 3 2-16,-1 1 0 16,-2 2 0-16,0 0 2 15,-4 0-2-15,0 0 0 16,-3 0 0-16,3-3 0 0,4 3 0 15,1 0 0-15,2 0 1 16,3 0 0-16,1 0-1 16,0 0 0-16,1 0 1 15,3 0-4-15,2 0 3 16,-3 0 0-16,-2 0 0 16,0 6 0-16,-6 5 0 15,2-3 0-15,-3 1 0 16,-4 0 0-16,0-2 0 15,-2-2 0-15,0 1-2 16,3-5 3-16,5 4-1 16,-2-1 0-16,3 3 1 15,3-1-4-15,5-3 3 0,1 5 0 16,-1-2-1-16,0 2 1 16,-1 2-1-16,0 1-1 15,-4 4 4-15,-3 0-4 16,-3 1-2-16,-1-1 4 15,0 1 4-15,3-2-4 16,2-2 0-16,2 1-1 16,2-2 5-16,1-1-7 15,3 2 3-15,2-3 0 16,4 3-1-16,0 3 4 16,-2 2-3-16,2 2 0 15,-3-1 1-15,2 2-2 16,-2-1 1-16,-3 3 0 0,1 2 0 15,1-2 2-15,-2-1-2 16,3 0 2-16,4-2-1 16,4 3 7-16,1 2-5 15,0-1 0-15,0 0 5 16,0 2-8-16,0 0 7 16,1 5-5-16,2-2-1 15,2 0 4-15,-2 3-3 16,2-4-1-16,-2 4 8 15,2-4-5-15,0 0 1 16,1-3 0-16,1 0-4 16,1-2 4-16,2-3-4 0,-1 0 1 15,2-2 6-15,2-2-6 16,-1-1 4-16,3 0-1 16,0 0-4-16,1 2 7 15,2-4-4-15,1 2 2 16,2-1 6-16,0-4-7 15,3 2 3-15,0-3-1 16,0 1-6-16,1-3 2 16,-1 2-3-16,3 0 0 15,-2 0 5-15,4 4-4 16,-1-1 2-16,-3 0-3 16,4 0 1-16,-4-2-3 0,2 0 2 15,3-4 0 1,0 0-1-16,-2 0 5 0,2-3-4 15,-2-1 0-15,0 2-2 16,1-2 0-16,-4 1 2 16,2-2 0-16,-2 0 1 15,-1 0 2-15,3 0-3 16,0 0 0-16,0 0 3 16,1-5-3-16,2-2 0 15,0-1 0-15,-2 2 2 16,0-4 0-16,1 1-2 15,-3-1 0-15,3 1 2 16,-5-1-4-16,3 0 1 16,1 0 1-16,-3 0 2 15,2-4 0-15,0-3-2 0,-2-5 0 16,-1-5 3-16,-1-4-2 16,-3-8-1-16,1-3-1 15,-4-7-6-15,-3-2-26 16,-4 2-31-16,-6-3-42 15,-1 1-133-15,0 8-218 16</inkml:trace>
  <inkml:trace contextRef="#ctx0" brushRef="#br4" timeOffset="623973.0934">8721 17087 568 0,'0'0'70'16,"0"0"-48"-16,0 0-1 15,0 0 14-15,0 0-1 16,0 0-11-16,0 0 16 16,3-8 9-16,-3 8-7 15,0 0 25-15,0 0-9 16,0 0-19-16,0-2 4 15,0 1-18-15,0-3 4 16,0 2-18-16,0-3-8 16,0-1 3-16,0-1-5 0,0 0 1 15,-3 2 10-15,3 1-9 16,0 2 19-16,0 2-9 16,0 0 0-16,0 0 18 15,0 0-15-15,0-1-4 16,-3 1 1-16,3 0-9 15,0 0 5-15,0 0-8 16,-3 0 0-16,3 7 6 16,-2 7-5-16,-1 2 8 15,2 3-2-15,-1 0-6 16,2 2 7-16,0 4-3 16,0 2 1-16,0 4 9 15,0-4-11-15,0 2-1 0,0-3 3 16,0-1-3-16,0 0-3 15,0-2 0-15,0 4 0 16,0-7 0-16,0-1 1 16,0-1-1-16,0-5 0 15,0-5 0-15,0-1 0 16,0-5 0-16,0-2 1 16,0 0-1-16,0 0 4 15,0 0 0-15,0 0 12 16,0 0 24-16,0-5-5 15,2-10-23-15,-2-9-8 16,1-5-2-16,-1-5-2 16,0-7 0-16,0-7-2 0,0 1 3 15,0-3-1-15,0 11 0 16,0 8 0-16,-3 7 4 16,0 7-4-16,2 5 3 15,1 4 8-15,-2 4-9 16,2 1 2-16,0 1-2 15,0 2 1-15,0 0-3 16,0 0 0-16,0 0-2 16,0 0 1-16,0 0-13 15,0 2 12-15,0 8-1 16,0 6 3-16,0 3 1 16,0 9-1-16,0 6 0 15,0 4-2-15,0 5 5 0,0-7-4 16,0 0 1-16,0-6 0 15,0-7 0-15,2-3 0 16,-1-9 0-16,1-2 4 16,-1-8-2-16,-1-1-2 15,0 0 2-15,2 0-1 16,-2 0 15-16,0-13 19 16,0-11-17-16,0-5-4 15,0-7-13-15,0-1 1 16,0-4-2-16,0 3 0 15,-2 0 4-15,-2 3-1 16,1 4-3-16,-1 9 3 16,1 7 3-16,1 7-3 0,1 5 11 15,1 2-14-15,-2 1 9 16,2 0-9-16,0 0-9 16,0 0 9-16,0 17-20 15,0 9 18-15,0 11 1 16,5 10 1-16,5 8 0 15,2 3 1-15,1-6-1 16,-1-7 5-16,0-4-4 16,0-10-1-16,-4-9 0 15,-4-8 1-15,-2-9-3 16,-2-5 6-16,0 0-3 16,0 0 4-16,0-14-5 0,0-11-85 15,-8-3-108-15,-3 1-152 16</inkml:trace>
  <inkml:trace contextRef="#ctx0" brushRef="#br4" timeOffset="625676.4798">11431 17176 426 0,'0'0'85'0,"0"0"-24"16,0 0 3-16,0 0-10 15,0 0-17-15,0 0-15 16,-18-16 17-16,18 16 19 16,0 0-18-16,0 0 6 15,0-1 8-15,0-1-11 16,0-3 4-16,-1 2-7 16,-2-3-13-16,0 0 3 15,-2 1-4-15,1-4 6 16,1 2 3-16,0 0-8 15,1 2 13-15,2 4 4 16,0-4-14-16,0 5-7 16,0 0-14-16,0 0 3 0,0 0-12 15,0 0 1-15,0 0-5 16,0 10 8-16,5 8 7 16,7 8 16-16,-2 6-7 15,1 8 4-15,2 4-11 16,-2-1-7-16,2-1 8 15,-3-1-4-15,-1-7-6 16,0-3 7-16,-4-2-6 16,-4-5 2-16,1-7 0 15,-2-4-6-15,0-4 12 16,0-4-11-16,0-3 3 16,0-2 3-16,0 0 30 0,0-16 21 15,0-6-41 1,0-10-12-16,-3-4-2 0,-6-3-4 15,1-9 6-15,1-3-6 16,-2-2 0-16,0 2 0 16,0 6 1-16,3 8-1 15,0 12 0-15,0 6 2 16,5 9-2-16,-1 8 0 16,2 2 0-16,0 0-1 15,0 0-5-15,0 4-5 16,0 19 3-16,0 13 8 15,6 12 0-15,-2 8-1 16,1-1 3-16,1 0-3 0,2-7 1 16,3-8-5-16,1-8-123 15,-1-13-117-15,-4-17-475 16</inkml:trace>
  <inkml:trace contextRef="#ctx0" brushRef="#br4" timeOffset="630268.1689">21545 16298 915 0,'0'0'165'0,"0"0"-147"16,0 0 82-16,0 0 25 15,0 0-78-15,0 0-12 16,0 0-3-16,-7-61 2 15,7 56 14-15,0 0-4 16,0 4 8-16,0 0-1 16,0 1-2-16,0 0-11 15,0 0-17-15,0 0-6 0,0 0-9 16,-6 8-6 0,-4 13 0-16,-3 5 0 0,0 6 0 15,6 5 0 1,4 1 0-16,3 3 2 0,0 0-2 15,0-2 2-15,12-7-5 16,3-4 4-16,0-10-1 16,1-6 4-16,1-9-4 15,0-3 2-15,1-6 3 16,2-16-2-16,-3-9 3 16,-3-7-2-16,-5-1-2 15,-2 3 6-15,-2 2-7 16,-5 6 19-16,0 6 8 15,0 4-10-15,0 8 14 16,0 5-12-16,0 4-6 0,0 1-5 16,0 0-9-16,0 0-9 15,0 16-4-15,-6 9 6 16,-3 11 4-16,8 5 1 16,1 3 1-16,0-2-1 15,17-5 4-15,1-8-2 16,3-12 0-16,1-12-3 15,4-5 1-15,2-16-10 16,3-20 8-16,-1-14 4 16,-3-6 0-16,-10-2 3 15,-5 1 6-15,-5 6-9 16,-7 4 6-16,0 9 15 0,0 9-7 16,-9 7 3-1,-4 10-13-15,-4 4-4 0,-1 8-4 16,-1 5-15-16,2 17-10 15,1 7-55-15,6 0-104 16,8 0-84-16,2-7-161 16</inkml:trace>
  <inkml:trace contextRef="#ctx0" brushRef="#br4" timeOffset="630650.242">22142 16375 1328 0,'0'0'140'15,"0"0"-117"-15,0 0 73 16,0 0 12-16,0 0-69 16,0 0-28-16,9-14 5 15,-9 14-8-15,3 5-8 16,0 9 14-16,2 8 14 15,-4 9 4-15,-1 5 4 16,0 6-21-16,0-4-3 16,0 3-2-16,0-5-10 15,0-9 5-15,0-7-5 0,2-8 1 16,-1-5 1-16,2-6 1 16,-1-1-2-16,-1 0 8 15,-1 0-2-15,4 0 17 16,-1 0-1-16,2-6-19 15,-1-4-4-15,-1 6-5 16,-3-3-111-16,0 2-168 16,-6 2-242-16</inkml:trace>
  <inkml:trace contextRef="#ctx0" brushRef="#br4" timeOffset="631736.0163">21580 17602 576 0,'0'0'420'0,"0"0"-348"0,0 0 20 16,0 0 7-16,0 0-46 16,0 0-28-16,0-15 1 15,0 18-7-15,-5 16-10 16,-3 6 70-16,3 6-35 15,1-2-19-15,4 1-13 16,0-2-8-16,0-6-2 16,11-5 3-16,3-6-5 15,3-8 4-15,5-3-1 16,0-10 4-16,2-19 7 16,-2-8-7-16,-4-7-6 15,-3 4 11-15,-8 1 12 16,-4 8 49-16,-3 10-5 0,0 7-40 15,0 8 14 1,0 4-9-16,0 2-22 0,0 0-11 16,-3 21-15-1,-6 8 14-15,1 5 1 0,5 0-5 16,3-3 4-16,0-7-4 16,11-6 5-16,7-11 0 15,6-7 4-15,6-1-3 16,3-24-1-16,-2-14 4 15,-1-9-4-15,-11-1 2 16,-5 1 4-16,-8 6 4 16,-6 4-8-16,0 11 12 15,-9 5 2-15,-10 8-12 16,-1 11-2-16,-4 3-2 0,0 0-9 16,-1 17 3-16,5 8-60 15,6 6-82-15,6-2-57 16,8 1-151-16,0-5-426 15</inkml:trace>
  <inkml:trace contextRef="#ctx0" brushRef="#br4" timeOffset="632181.7554">22124 17628 1160 0,'0'0'146'0,"0"0"-125"16,0 0 29-16,0 0 14 16,85-55-38-16,-67 50-19 15,0 5 16-15,-6 0-10 16,-2 0-11-16,-7 11 4 16,-3 14-6-16,0 7 9 15,-10 3 3-15,-7 2-10 16,-2-1 8-16,-1-3-2 15,4-3-8-15,0-8 6 16,6-10-4-16,5-4 3 16,5-5 2-16,0-3 8 15,0 0 7-15,15 0-4 0,9 0 43 16,1 0-20-16,3 0-26 16,1 0-4-16,-4-3 1 15,-2-2-6-15,-2 5 7 16,-5 0-11-16,-4-3 1 15,-5 3 1-15,-1 0-1 16,-4 0-3-16,-2 0 0 16,0 0-2-16,0-2-8 15,0-5-168-15,1-5-81 16,4-6-313-16</inkml:trace>
  <inkml:trace contextRef="#ctx0" brushRef="#br4" timeOffset="632606.6842">22672 17420 1148 0,'0'0'346'16,"0"0"-305"-16,0 0 22 16,0 0-10-16,83-68-48 15,-47 56-2-15,1-1-3 16,-1 0-4-16,-3 3 1 15,-9 3-26-15,-10 7-90 16,-9 0-49-16,-5 2-39 16,-2 18 18-16,-17 6 22 15,-5 6-10-15,-1 2-59 16,1-3 226-16,2 2 10 0,4-8 223 16,7-3-92-16,5-8 26 15,5-6 19-15,1-3-43 16,0-3 19-16,6-2-42 15,16 0 1-15,2 0-5 16,6-2-35-16,-1-3-26 16,-4 0-29-16,-4 0-7 15,-9 0 5-15,-8 5-14 16,-4 0 8-16,0 0-1 16,0-3-7-16,-4 1 0 15,-15 1-65-15,-6-2-137 16,1-5-100-16,-1 1-495 15</inkml:trace>
  <inkml:trace contextRef="#ctx0" brushRef="#br4" timeOffset="633185.4236">22601 16419 1015 0,'0'0'115'16,"0"0"53"-16,0 0-54 15,0 0-85-15,0 0 2 16,0 0-6-16,91-53-13 15,-59 43 6-15,0 0-9 16,-5 3-4-16,-4 3-1 16,-7 2-4-16,-7 2-5 0,-6 0-50 15,-3 8-166-15,0 9-187 16,-7 3-432-16</inkml:trace>
  <inkml:trace contextRef="#ctx0" brushRef="#br4" timeOffset="633432.3036">22669 16620 863 0,'0'0'543'16,"0"0"-396"-16,0 0 50 15,0 0-86-15,0 0-67 16,0 0-33-16,62-10-9 16,-32 7 6-16,0 3-6 15,-2 0 1-15,-5 0-2 16,-8 0 1-16,-6 0 8 0,-5 0 5 15,-4 0 5-15,0 0-2 16,0-1-18-16,0 1 4 16,0 0-4-16,0-2-21 15,0-4-94-15,0-1-125 16,-3-3-229-16</inkml:trace>
  <inkml:trace contextRef="#ctx0" brushRef="#br4" timeOffset="665303.643">8939 17783 355 0,'0'0'301'0,"0"0"-286"0,0 0 15 16,0 0 18-16,0 0-4 16,0 0-13-16,0 0-15 15,0-36 18-15,0 35 3 16,0-1 5-16,0 2 24 16,0 0-18-16,0 0 1 15,0 0-11-15,-3-1-29 16,-3-1 0-16,0 1-3 15,0 1-2-15,0-3 3 16,0 1-2-16,0 0 13 16,0-1-4-16,1 0-3 15,1 2 12-15,-1-2 10 16,0 3-21-16,0 0 9 0,1 0-4 16,-4 0 4-16,5 0-8 15,-6 0-11-15,2 0 3 16,-1 6-4-16,1 0 5 15,-2-1-4-15,0-1-1 16,3 1 1-16,-2 2 14 16,1 0-12-16,1-1 4 15,2 1 7-15,1 0-9 16,-2 1 9-16,2 0-13 16,0 3-2-16,3-5 7 15,-2 5-3-15,0-2 0 16,2 4-4-16,-2-4 5 15,2 3-3-15,0 0-1 16,0-2 0-16,0 4 9 0,0-1-8 16,0 3-2-16,6-3 2 15,0 4 1-15,2-6-6 16,-4-1 4-16,4-1-1 16,0 0 5-16,1-5-3 15,-1 2-2-15,7-3 4 16,-2-3-1-16,2 0 3 15,2 0-6-15,0 0 0 16,0 0 6-16,1 0-2 16,-3-9-4-16,1 1 0 15,0-5 5-15,-2 0-1 16,-2-5-1-16,0-2 3 16,-5 0 2-16,1-2-6 0,-5 0 1 15,-2 0 4-15,-1 1 4 16,0 2 29-16,-1 2 5 15,-13 1-15-15,-5 3 0 16,1 1-28-16,-6 4-2 16,5 4 0-16,4-1-86 15,3 3-40-15,6 2-127 16,0-3-314-16</inkml:trace>
  <inkml:trace contextRef="#ctx0" brushRef="#br4" timeOffset="670503.4406">11680 17822 435 0,'0'0'376'15,"0"0"-314"-15,0 0-15 16,0 0 52-16,0 0-14 15,0 0-51-15,0 0-22 16,-9 0 1-16,9-2 4 16,3 1 29-16,0 1-1 15,-3 0-3-15,0 0 10 16,3 0-18-16,-1 0 0 16,-1 10-7-16,1 10-7 15,-1 3 4-15,-1 2-12 16,0 3-3-16,2-5 6 15,1 3-11-15,0-6 3 16,0-4-5-16,0-6 1 16,-2-7-3-16,-1-1 0 0,0-2 0 15,0 0 19-15,0-11 25 16,0-12-14-16,-4-3-14 16,-1-4-7-16,1 1 6 15,1 3-10-15,1 7-4 16,1 2 5-16,1 9-4 15,0 5-2-15,0 3 0 16,0 0-4-16,-2 0 0 16,-1 20-5-16,3 5 9 15,-6 8 5-15,0 1-2 16,0-2-1-16,0-5-2 16,2-8 1-16,2-8-2 0,2-10-2 15,0-1-17-15,0-15-52 16,6-11-22-16,5-16-58 15,-5-4-98-15,-6 1-290 16</inkml:trace>
  <inkml:trace contextRef="#ctx0" brushRef="#br4" timeOffset="673495.4722">14267 17799 742 0,'0'0'54'0,"0"0"-54"15,0 0 29-15,0 0 21 16,0 0-20-16,0 0-2 16,0 0 1-16,4-19 22 15,-2 19 5-15,1-4-23 16,0 1 7-16,2 1-14 15,-2 0-12-15,2-1 15 0,2 0-6 16,1-1-2-16,8-3-9 16,-1-1-11-16,3 1 2 15,1 0-3-15,-2 1 4 16,2 2-2-16,-5 4-1 16,-1-2-1-16,-4 2 1 15,-3 0 1-15,0 0-2 16,-1 0 0-16,0 2 5 15,-3 8 16-15,1 4-11 16,-2 3 0-16,-1 3 2 16,0-2-11-16,0 3 15 15,-6-1-1-15,-4 1-2 16,-5-4 17-16,-1 2-11 0,1-1 1 16,-5-4 9-16,5 2-17 15,1-2 5-15,1 1-8 16,3-2-5-16,6 0 10 15,-1 1-11-15,4-5 1 16,-1 2-1-16,1-3 2 16,1-2-9-16,0 0 4 15,0-6 0-15,0 0 8 16,0 0-7-16,0 2 5 16,0-1 4-16,0-1-8 15,0 4 6-15,0-4-8 16,1 0 3-16,5 1 7 15,0-1-6-15,4 0-2 0,1 0 6 16,4 0-3 0,4 0-6-16,10-8 1 0,5 1 0 15,6-3-5-15,2 3 6 16,-3 0-1-16,-2 1 0 16,-8 3 2-16,-6 3-5 15,-6-3 3-15,-7 2 0 16,-4 1 1-16,-3 0 2 15,-3 0-3-15,0 0 9 16,0 0-7-16,0 0 16 16,0 1-6-16,0 3-11 15,0-1 12-15,0 2-13 16,0-5 6-16,0 2-6 16,0-2 0-16,0 0-1 0,0 0 1 15,0 0-26 1,-4 0-35-16,-2-7-50 0,-5-13-109 15,-2-4-214-15</inkml:trace>
  <inkml:trace contextRef="#ctx0" brushRef="#br4" timeOffset="687442.451">8733 17087 515 0,'0'0'119'16,"0"0"-95"-16,0 0-17 16,0 0 29-16,0 0 15 15,0 0-43-15,0 0 7 16,0 0-14-16,0 0 35 0,-5-5 7 15,5 5-5-15,2 0 19 16,-1 0-9-16,1 0-6 16,1 7 16-16,-2 8-34 15,2 6 7-15,0 6-4 16,2 4-23-16,-1 4 10 16,1 1-14-16,2 0 4 15,-4-3 0-15,5-6-2 16,-1-3-2-16,2-7 0 15,-2-5-1-15,-1-4-1 16,-1-5 2-16,-5-1 0 16,0-2 2-16,0 0 3 0,0 0-3 15,0 0-2 1,-9-8-34-16,-6-3-74 0,-3 0-230 16</inkml:trace>
  <inkml:trace contextRef="#ctx0" brushRef="#br4" timeOffset="688435.4148">6387 16927 874 0,'0'0'130'0,"0"0"-128"16,0 0-1-16,0 0 35 15,22 92 19-15,-9-63-33 0,1 2-20 16,-5 3-1-16,-2-1-2 16,-4 1-12-16,-3-6-34 15,0-2-91-15,0-9-72 16,-3-10-260-16</inkml:trace>
  <inkml:trace contextRef="#ctx0" brushRef="#br4" timeOffset="692372.3564">5890 17249 974 0,'0'0'133'16,"0"0"-122"-1,0 0-8-15,0 0 61 0,0 0 40 16,0 0-49-16,0 0-14 16,-52-39-16-16,52 39-1 15,0 0-10-15,0 0 9 16,0-2-3-16,0 2-9 16,3 0 11-16,10 0-4 15,8 16 11-15,6 4 18 16,4 6-24-16,8 6 2 15,4-1-9-15,0 2-12 16,-2-2 8-16,-4-3-11 16,-7-4-1-16,-8-4 7 15,-8-3-3-15,-6-5-5 0,-5-4 1 16,-3-4-1-16,0-4-4 16,-1 0-64-16,-12-18-51 15,-4-12-58-15,2-9-57 16,2-14-30-16,-5 2 17 15,7 0-245-15</inkml:trace>
  <inkml:trace contextRef="#ctx0" brushRef="#br4" timeOffset="692640.1886">6099 17167 208 0,'0'0'358'0,"0"0"-235"15,0 0 30-15,-24-73 3 16,22 60-16-16,-1 5-1 16,3 5-29-16,-1 2-22 15,-1 1-23-15,1 0-16 16,-2 5 13-16,-3 20-30 0,-6 18-22 15,-3 10 9-15,-4 7-11 16,-5 4-4-16,-1 0-3 16,-1-5 1-16,1-11-4 15,-1-9 1-15,7-7-9 16,4-12 4-16,5-11-4 16,7-5 9-16,3-4-20 15,0 0-23-15,0-10 17 16,3-6 13-16,10-1-26 15,1 2-30-15,0 3-69 16,3 0-64-16,1 6-158 16</inkml:trace>
  <inkml:trace contextRef="#ctx0" brushRef="#br4" timeOffset="695556.7076">7562 17498 93 0,'0'0'258'0,"0"0"-220"16,0 0-12-1,0 0 20-15,0 0 61 0,0 0-44 16,-70 86-13-16,67-72-36 16,0 0 1-16,1 0-3 15,2 5-4-15,0-3 8 16,0 2-2-16,0 1-5 15,2-1 7-15,2 1-16 16,4-2 3-16,-1 0-3 16,2-5 1-16,0-2-2 15,0-2 1-15,3 3 0 16,0-5 0-16,3 5 1 16,1-3-1-16,-1 1 0 15,3-1-2-15,-2 1 1 16,1-1 1-16,1-2 0 15,0 4-1-15,1 0 5 0,-2 3-6 16,0 0 2-16,1 1-2 16,-1-4 1-16,-1 4 1 15,1-3 0-15,2-1-1 16,0-1-4-16,1-4-10 16,-1-1 8-16,1-2-5 15,2 2 9-15,-1-4-5 16,1 4 8-16,1-1-1 15,0 0 2-15,1 0-1 16,0-2 0-16,3 1 0 16,1-2 12-16,1 0 1 0,-1 0 10 15,-1 0 2-15,1 0-17 16,-4 0 3-16,1 0-9 16,-4 0 0-16,-3 0 2 15,1 0-4-15,-2-3 0 16,1-3 2-16,1-1 1 15,1-3-5-15,0-4 2 16,1 3 0-16,-1-2 11 16,2-1-8-16,2 1 6 15,1-1-8-15,-2 1 1 16,1 2-4-16,-4 0-4 16,-6 0-19-16,2-2-1 15,-5-2-1-15,-4 1 14 0,2-2 8 16,-3-1-14-16,2 0 17 15,-4 1 2-15,-1 2 0 16,0 0-1-16,-3-1 1 16,0 1 0-16,0-2 1 15,0-1 2-15,0 0-3 16,0 0 4-16,-6 3-4 16,-1 3 11-16,-4 0 7 15,1 2 5-15,-2-4-1 16,-1 2-10-16,-1-1 0 15,0-5 7-15,0 1 2 16,0-1 8-16,-1 1 17 16,2 4 2-16,-2 0 1 15,-3 2-31-15,-1 3 5 0,-4 0-14 16,0 2-8-16,-2 1 13 16,-1-2-13-16,-3 2-1 15,-2 0 3-15,0 2 0 16,-2 2-6-16,-4 0 3 15,-1 0 0-15,1 0-2 16,1 0 2-16,2 6 0 16,2-2 0-16,4 2-4 15,3-2 2-15,-2 1-7 16,-1-3-25-16,-5 1-14 16,-8-1-8-16,-6-2 27 15,-5 0 12-15,-2 3 11 16,-1 0 6-16,1 4 2 0,7 0 21 15,2 2-5-15,6 3-18 16,3 1-5-16,6 3-10 16,11 4-35-16,6-1-19 15,11 2-11-15,2 1-42 16,0-4-227-16</inkml:trace>
  <inkml:trace contextRef="#ctx0" brushRef="#br4" timeOffset="697401.9564">8518 15959 176 0,'0'0'106'0,"0"0"-69"15,0 0 19-15,0 0 10 16,0 0 12-16,0 0-10 16,-76 22-16-16,68-20-18 15,1 4 5-15,-2 0 2 0,0 5 0 16,2 2-7-16,-5 0-11 15,4 4-18-15,-1 2-4 16,0 0 11-16,1 0-11 16,0 1 3-16,2-1 6 15,-2 3-10-15,0-1 4 16,2 2-4-16,1-2-2 16,1 1-2-16,2-2 4 15,2 1 0-15,0 0-2 16,0-1 5-16,0-3-4 15,0-1 1-15,0 0 0 16,0-1-1-16,0 1 1 16,0 1 0-16,0 0 1 15,0 2 5-15,2-2-6 0,2 1 0 16,1-2 2-16,1 1 9 16,2 0-7-16,0-1-1 15,1 0 1-15,4 1 1 16,-1-3-5-16,0 0 0 15,0-1 0-15,-1-1-2 16,-1 2 2-16,2-4 0 16,-6 0 0-16,3-1 2 15,0 4-2-15,-2-6 0 16,4 4 0-16,-1-3 10 16,5 2 5-16,3 0 22 15,-3 0-2-15,6-1-27 0,-3-1 5 16,3 1-10-16,1-4-2 15,0-1 8-15,2-1-6 16,2-1-2 0,-4 1 9-16,0-3-7 0,-4 4 1 15,0-3-2-15,0 1 0 16,-3-1 5-16,0-1 0 16,1 0 3-16,-1 0 14 15,3 0-19-15,0 0 11 16,0-4-3-16,0-3-3 15,0-2 11-15,1-1-12 16,0 0 7-16,1-4 1 16,1 1-16-16,-1-1 4 0,-1 2-4 15,-2 2 1-15,-5-4 6 16,0 4-2-16,-4-2 2 16,-1 2 14-16,-1 1-22 15,3-4 14-15,-3-1-6 16,3-3 3-16,-1-2 12 15,2-1-18-15,0-4-4 16,1 0 6-16,5-3-5 16,-4 1-2-16,1 4 0 15,-5-2 0-15,-2 2 3 16,-1 0-2-16,-5-2 15 16,0-6 16-16,0-8-26 15,-8-7 1-15,-7-10-7 0,-6-4-4 16,-7-2 1-1,-8 8-20-15,-4 9-17 0,-3 13-5 16,-14 11-58-16,-3 7-101 16,-7 7-311-16</inkml:trace>
  <inkml:trace contextRef="#ctx0" brushRef="#br4" timeOffset="716883.4656">26204 15347 703 0,'0'0'153'0,"0"0"-144"15,0 0-8-15,0 0 39 16,0 0 76-16,0 0-65 16,0 0-35-16,-5-31-10 15,5 31 24-15,0 0 12 16,0 0-3-16,0 0-1 16,0 0-12-16,0 0-7 0,0 0-15 15,0 0 4-15,0 0 1 16,0 0-5-1,0 9-1-15,0 0 7 0,0-2-9 16,0-1 8-16,2 1-3 16,-1-2-1-16,-1 2 13 15,2 2-2-15,-2-1-9 16,3 1 13-16,0-1-15 16,1-1 3-16,0-2 3 15,1-1-5-15,0 0 5 16,-1 0-5-16,2-2 2 15,1-1 10-15,1-1-6 16,2 0 1-16,2 0-5 16,0-3-8-16,0-4 2 15,2 1 0-15,-4 0-2 0,-1-1 0 16,3 1-2 0,-3 2-2-16,4-1-4 0,-2 1-14 15,1 2 2-15,1 0-22 16,-1 2-11-16,1-1-29 15,1 1-32-15,1 0-62 16,0 0-146-16</inkml:trace>
  <inkml:trace contextRef="#ctx0" brushRef="#br4" timeOffset="717605.2888">28808 15495 1167 0,'0'0'24'0,"0"0"-7"0,0 0 52 16,0 0 17-1,0 0-39-15,0 0-31 0,69 0-7 16,-58 0 1-16,-1 0-5 16,0 0-1-16,-1-5-4 15,0-5-83-15,-2-3-131 16,-1 0-339-16</inkml:trace>
  <inkml:trace contextRef="#ctx0" brushRef="#br4" timeOffset="718257.0085">30765 15787 11 0,'0'0'1127'16,"0"0"-1083"-16,0 0-17 16,0 0 80-16,0 0 19 15,0 0-63-15,60-32-33 16,-39 31 2-16,-1-1-8 16,4 2 0-16,0-1-11 15,2 1-10-15,0-2-6 16,0-3-17-16,0-3-47 15,-3-1-77-15,-11-3-186 16,-9-3-595-16</inkml:trace>
  <inkml:trace contextRef="#ctx0" brushRef="#br4" timeOffset="724447.7916">23628 16222 839 0,'0'0'121'16,"0"0"-72"-16,0 0 45 0,0 0 9 15,0 0-31-15,0 0-34 16,0 0-10-16,0 0 5 16,21-38 12-16,-17 38-2 15,-1 0-10-15,-1 0-13 16,-2 6 5-16,0 9-4 16,0 10 18-16,0 4 1 15,0 3-3-15,1 4-18 16,3 0-9-16,1 0-5 15,1-4 1-15,-2-4-4 16,0-5-1-16,-3-4 2 16,2-6-1-16,-3-4-2 15,2-5 1-15,-2-3 1 0,1-1 0 16,1 0-1-16,-2 0 2 16,0 0 27-16,0-13 13 15,0-8-20-15,0-3-13 16,0-4-7-16,0-5 3 15,0-1-6-15,-2-2 1 16,-5-3 2-16,-1 5-3 16,2 0 1-16,-1 4-1 15,4 5 3-15,1 0-3 16,2 4 0-16,0 6 0 16,0 1 0-16,0 4 0 15,0 3 0-15,0 6-1 16,0-1 1-16,0 2-1 0,0 0-4 15,0 2-2-15,-1 15 4 16,-10 3 3-16,-2 2 0 16,-1 0-1-16,2-2 3 15,-1-1-4-15,2 0-51 16,0 2-156-16,0 1-142 16,1-2-525-16</inkml:trace>
  <inkml:trace contextRef="#ctx0" brushRef="#br4" timeOffset="724689.9371">23583 16595 1288 0,'0'0'58'16,"0"0"-54"-16,0 0-3 15,83-34 37-15,-51 34-13 16,-4 0-21-16,0 0-2 16,-3 0-2-16,0 5-7 15,-1-1-11-15,-1-4-73 16,0 0-87-16,-1 0-266 16</inkml:trace>
  <inkml:trace contextRef="#ctx0" brushRef="#br4" timeOffset="724989.1148">24217 16369 927 0,'0'0'546'16,"0"0"-500"-16,0 0-15 15,0 0 56-15,0 0-37 16,92-36-47-16,-63 38-1 15,0 7-1-15,1-1 3 16,-3-2-4-16,-4-6 1 0,-4 3 3 16,-5-3 0-1,-6 0-2-15,-3 0 37 16,-2-3-1-16,0-2-10 0,0-1-18 16,-2 3-10-16,-1-2 0 15,0 2-59-15,0 2-133 16,-3-1-110-16,-4 2-389 15</inkml:trace>
  <inkml:trace contextRef="#ctx0" brushRef="#br4" timeOffset="725729.0765">25052 16209 241 0,'0'0'1114'16,"0"0"-1067"-16,0 0-41 16,0 0 54-16,0 0 2 15,-77 82-34-15,77-38-20 16,0-1-1-16,16-5-4 16,13-5-2-16,2-12 3 15,2-11-4-15,-3-10-32 16,-5-7 12-16,-3-21 20 15,-10-9 0-15,-6-5 21 16,-6-2 32-16,0 1 44 16,-15 1-19-16,-9 1-37 15,-1 7-3-15,-2 8-17 16,4 9-9-16,4 9-12 0,4 8-1 16,5 0-1-16,7 26-21 15,3 16-125-15,0 5-106 16,22-2-206-16</inkml:trace>
  <inkml:trace contextRef="#ctx0" brushRef="#br4" timeOffset="725917.9593">25465 16317 1320 0,'0'0'287'15,"0"0"-267"-15,0 0-17 0,0 0 47 16,0 0-50-16,0 0-66 16,6 0-81-16,5 15-184 15,2-6-440-15</inkml:trace>
  <inkml:trace contextRef="#ctx0" brushRef="#br4" timeOffset="726230.878">25724 16076 1472 0,'0'0'62'15,"0"0"-35"-15,0 0 53 16,0 0-39-16,-51 72-25 0,37-14-12 16,11 2 1-16,3-6-2 15,15-5-3-15,13-10 0 16,4-14-90-16,1-13-9 15,-5-12 12-15,-4 0 39 16,-6-20 48-16,-8-6 27 16,-7 2 54-16,-3 2 13 15,0 4 7-15,-7 3-55 16,-8 7-16-16,-3 6-29 16,-6 2-1-16,2 1 0 15,-5 15-73-15,4 7-100 16,10 0-138-16,10-6-233 0</inkml:trace>
  <inkml:trace contextRef="#ctx0" brushRef="#br4" timeOffset="726830.9498">26078 16112 1403 0,'0'0'59'0,"0"0"-37"15,0 0 47-15,0 0-35 16,0 0-32-16,0 0-2 16,68 50 0-16,-67-27-2 15,-1 5-5-15,0-1 4 0,0-1-8 16,-10-1 11-16,-1-4-3 16,1-4 4-16,4-5-1 15,3 0 0-15,3-4 1 16,0-3 1-16,0-1-1 15,10-1 0-15,8-3-1 16,4 0-56-16,7-6-75 16,0-8-53-16,1-3 19 15,-1-3 82-15,-8 2 83 16,-2-1 118-16,-2-1-17 16,-4 1 8-16,-3-1 14 15,1 4-14-15,-5-3-30 0,0 4 2 16,-3-1-26-16,0 5-13 15,-3 4-7 1,0 2-28-16,0 5-3 0,0 0-4 16,0 0-2-16,0 0-2 15,0 12-5-15,0 7 9 16,0 3 2-16,0 2-2 16,0 1-1-16,1-1-1 15,14 2 1-15,0-2-1 16,4-2 2-16,0 2-6 15,0 3 0-15,0 1-1 16,-7 0 6-16,-4 1 1 16,-8-5-3-16,0-2 3 15,-9-6 0-15,-17-6-1 16,-5-2-6-16,-6-6-103 0,2-2-32 16,5-13-122-16,10-17-220 15</inkml:trace>
  <inkml:trace contextRef="#ctx0" brushRef="#br4" timeOffset="726998.8555">26411 16194 1184 0,'0'0'78'16,"0"0"-76"-16,0 0 28 16,96-29-30-16,-68 24-20 15,-3-7-139-15,-3-7-217 16</inkml:trace>
  <inkml:trace contextRef="#ctx0" brushRef="#br4" timeOffset="729697.8492">26047 14243 350 0,'0'0'25'16,"0"0"-19"-16,0 0 8 15,0 0 39-15,0 0-25 16,0 0-11-16,-82-5 17 16,67 3-25-16,-3 2-9 15,-1 0 4-15,-4 0-4 16,-3-1 0-16,-4 1 2 16,0 0 8-16,-1 0 10 15,-1 0 2-15,2 1-12 0,4 8-4 16,0-1-6-16,4 1 0 15,-1 1-1-15,4 0-7 16,4-2-18-16,2 1-47 16,2-1 29-16,1-2 15 15,-3 2-2-15,0-1 18 16,-1 0 13-16,0-1 9 16,-1 0 39-16,0 2-15 15,-2 1 16-15,0-2-29 16,-2 1-16-16,-2 1-3 15,4-3 2-15,-5 1-3 16,3 0 2-16,1 2-1 16,0-1 21-16,4 1 12 15,0-1-22-15,0 2-6 16,1 1 7-16,1-2 2 0,0 4 6 16,0-3-18-1,1 4-2-15,1 0 3 0,-5-1-4 16,3 1 0-16,-1-1 1 15,1 0 0-15,3 2-1 16,0-2 8-16,3 1-1 16,1 0 13-16,4-1-7 15,-2 4-8-15,3-4 4 16,0 1-3-16,0-1 14 16,0 2-10-16,0 1-7 15,0 1 6-15,1 1-7 16,4 1 8-16,-1 1-2 0,1-2-8 15,1 0 1-15,1 2-1 16,-1 0 2-16,2 1-2 16,1 4 1-16,3-1 2 15,1 0-2-15,2-1 0 16,-2-5 2-16,2 1 6 16,0-2-6-16,3-1 10 15,0 0-2-15,3-2 5 16,1 2 0-16,2 0-11 15,2-2-1-15,-1 2 5 16,0-1-7-16,1-2 10 16,-3 1-6-16,-3-2-2 15,2 2 13-15,-1-1-4 0,-3-1 4 16,1 2 3-16,2-1-18 16,0 1 6-16,2-2-6 15,0 0 0-15,3 0 3 16,0-3-4-16,3 0-1 15,-2 0 0-15,-2-2 0 16,2-1 0-16,0 0 1 16,0-1 0-16,1 1-1 15,-1-1 0-15,-5 1 0 16,4-2 0-16,-7 1 2 16,2 1-4-16,-3-1 2 15,1 1 0-15,3 0 1 0,0-2 0 16,3 1-1-1,0-1 0-15,2 1 1 0,-3-2-2 16,-3 2 1-16,-2-5 0 16,-1 3 0-16,0-3 2 15,3 0-2-15,-2 3 0 16,2-3 0-16,0 1 1 16,-3 2-1-16,0-1 0 15,-1 3 0-15,0-3 4 16,4 1-4-16,3-3 2 15,-2 0-2-15,5 0 12 16,-2 0-10-16,-1 0 2 16,0 0 5-16,-3 0-1 15,3 0 1-15,-3 0-2 16,1 0-2-16,-4 0 4 16,-2 0-8-16,1 0 0 15,-2 0 10-15,0 0-10 0,2-2 6 16,0-1 1-16,1-2-8 15,3 0 4-15,-2-2-4 16,2 0 2-16,3 0 0 16,-5-1-1-16,1 1-1 15,-1-2 0-15,-4 2 1 16,3 1 0-16,-3-3-1 16,3 0 0-16,0-2 2 15,1-1-1-15,0 0-2 16,-4-1 0-16,2-1 0 0,-2 0-1 15,-1-1 3-15,2-1-1 16,-2 0 1-16,-2 0 0 16,0 2-1-1,-1-2 1-15,-2 0 0 0,-2-1 4 16,0 0-5-16,-2-2 2 16,-1 2-1-16,-1-1 1 15,0-3-2-15,-1 2 0 16,1 0 0-16,-1-1-3 15,-1 1 3-15,1-2 0 16,-2 0-1-16,0-2-1 16,0 0 2-16,0 2 0 15,0 2 1-15,0 1 0 0,0-1-1 16,1 2 1-16,3 2 0 16,-4-2 0-16,0 1 4 15,0 2-5-15,0-2 0 16,0 1 0-16,0-1 0 15,0-3 0-15,-4 2-1 16,-4-2 3-16,1 2-2 16,-2 0 3-16,-1 2 0 15,-1 1 1-15,0 0-4 16,-2 0 2-16,3 0 6 16,-3 0-8-16,-1-3 2 15,-1-2-2-15,-1 2-1 0,-7-3 1 16,-8 3 1-16,-5-4-1 15,-7-1 2-15,-9 0-2 16,-4-2-1-16,-2 0-1 16,-7 1-1-16,-7-2 0 15,-10 6 0-15,-9 1-40 16,-9 6-36-16,-4 5-109 16,-8 6-104-16</inkml:trace>
  <inkml:trace contextRef="#ctx0" brushRef="#br4" timeOffset="731452.965">27078 16307 275 0,'0'0'1030'0,"0"0"-978"16,0 0-42-16,0 0 96 15,0 0-15-15,0 0-63 16,0 0-22-16,76-61 5 15,-49 61-10-15,4 0 4 16,3 0-4-16,-3 0 2 16,1 0-3-16,-1 0 0 15,-7 0-5-15,-4 0-41 16,-4 1-55-16,-10 6-101 16,-6 0-169-16,0 5-366 0</inkml:trace>
  <inkml:trace contextRef="#ctx0" brushRef="#br4" timeOffset="731701.8122">27215 16480 1336 0,'0'0'166'0,"0"0"-140"16,0 0 84-16,0 0-6 15,0 0-71-15,97-44-26 16,-52 44-5-16,1 0 0 15,-4 0-3-15,-3 0 1 16,-8 0-14-16,-10 0-11 16,-7 0 2-16,-9 0 9 15,-5 0-5-15,0 0-8 0,0 0-35 16,-10-3-53-16,-5-5-132 16,0-1-179-16</inkml:trace>
  <inkml:trace contextRef="#ctx0" brushRef="#br4" timeOffset="734211.3956">28465 16361 972 0,'0'0'161'16,"0"0"-121"-16,0 0 81 16,0 0 33-16,0 0-81 15,0 0 28-15,-2-75-26 16,2 72-15-16,-1 3-15 15,-6 0-15-15,-4 0-12 16,-7 20-15-16,-4 13 0 16,-4 9 1-16,7 5-3 15,12-2 1-15,7-1-2 16,10-7 0-16,19-7-2 16,5-11-4-16,4-13-51 15,0-6-35-15,-2-16-9 0,-8-20 70 16,-10-7 31-1,-12-7 1-15,-6-3 36 0,-8 6 32 16,-17 3-3 0,-4 10-15-16,1 11-29 0,1 9-9 15,5 8-12-15,7 6 0 16,6 12-1-16,9 19-24 16,4 15-166-16,19 3-164 15,7-1-515-15</inkml:trace>
  <inkml:trace contextRef="#ctx0" brushRef="#br4" timeOffset="734370.2962">28939 16439 1644 0,'0'0'73'0,"0"0"-73"15,0 0 0-15,0 0 0 16,0 0-70-16,0 0-168 15,0-20-240-15</inkml:trace>
  <inkml:trace contextRef="#ctx0" brushRef="#br4" timeOffset="734804.051">29120 16329 1329 0,'0'0'104'0,"0"0"-91"0,38-85 47 16,-15 68 33-16,5 10-39 16,-1 7-54-16,0 0-5 15,-5 9 2-15,-5 12-3 16,-5 8 0-16,-11 3 5 16,-1 4-7-16,0 2 3 15,-18-4 2-15,-2-5 1 16,-5-5 1-16,-1-5 2 15,0-7-1-15,6-7 2 16,9-2-1-16,5-3 2 16,6 0 1-16,0 0-3 0,20 0-1 15,8-3-32-15,3 3 10 16,1 0 6-16,-1 0-11 16,-1 17 5-16,-7 7 13 15,-5 1 1-15,-10 2 6 16,-7-1 1-16,-1-7 0 15,-10-2 0-15,-17-3 2 16,-3-6 1-16,2-6-2 16,1-2-10-16,3 0-57 15,8-17-86-15,2-2-129 16,10-3-316-16</inkml:trace>
  <inkml:trace contextRef="#ctx0" brushRef="#br4" timeOffset="735201.7962">29547 16297 645 0,'0'0'716'16,"0"0"-681"-16,0 0-27 15,0 0 82-15,0 0-32 16,0 0-49-16,56-71-9 15,-35 71-5-15,1 0 4 16,2 7-11-16,2 0-14 16,-4 0-1-16,0 0 8 15,-7-7 11-15,0 0 7 16,-3 0 1-16,-1-8 4 0,-1-6 3 16,-3-3 15-16,-2 0 22 15,-1 6 10-15,-2 1 9 16,-2 7-4-16,0 3-19 15,0 0-28-15,0 10-12 16,0 19-3-16,0 14 3 16,0 11 0-16,-3 3 0 15,0 2 0-15,3-3 0 16,0-4-27-16,0-7-105 16,12-9-54-16,0-15-273 15</inkml:trace>
  <inkml:trace contextRef="#ctx0" brushRef="#br4" timeOffset="735629.014">29801 16448 1303 0,'0'0'72'16,"0"0"-69"-16,0 0-1 15,0 0-2-15,106-63-1 16,-60 51-106-16,-2 0 5 15,-3-2 7-15,-9 0 58 0,-7-3 37 16,-7-2 28 0,-7-4 61-16,-3 3 55 0,-5 3-16 15,-1 5-29-15,-2 5-12 16,0 2-2-16,0 5-41 16,0 0-38-16,0 16-6 15,-3 12-1-15,-4 9 1 16,4 6-1-16,3 5 1 15,5 0 0-15,20 3-3 16,4-5 1-16,4-3-29 16,-1-4 14-16,-9-7 11 15,-3-6 5-15,-10-3 0 16,-10-7 1-16,0-6 3 16,-6-3-2-16,-21-6 5 15,-7-1 0-15,-5 0-6 16,-1-11-49-16,7-9-87 15,6-8-65-15,9-8-157 0,9-8-415 16</inkml:trace>
  <inkml:trace contextRef="#ctx0" brushRef="#br4" timeOffset="735839.9746">30191 16279 1209 0,'0'0'113'16,"0"0"-93"-16,0 0 92 15,90-42-37-15,-54 38-63 16,0 4-10-16,0 0-2 16,-6 0-1-16,-6 0-2 15,-9-1-15-15,-8-2-22 16,-6-1-4-16,-1-1-7 0,-1-4-53 16,-14 2-32-16,-1 1-116 15,-4-2-129-15</inkml:trace>
  <inkml:trace contextRef="#ctx0" brushRef="#br4" timeOffset="738252.7736">23880 17299 210 0,'0'0'744'0,"0"0"-683"16,0 0-24-16,0 0 77 15,0 0-32-15,0 0-39 16,-10-26-34-16,10 26-7 16,0 0 8-16,0 10-8 15,1 4 37-15,5 5-3 16,0 5 0-16,-2 2-4 16,2 5-8-16,0 5-9 15,-1-3 6-15,2 1-7 16,-1-3-2-16,2-3-6 15,-4-5-3-15,1-6 3 16,-1-7-6-16,-3-5 0 0,-1-4 2 16,0-1-2-1,0 0 10-15,0 0 46 16,0-13 10-16,0-11-48 0,-1-6-14 16,-6-3-4-16,2-4 2 15,1-4 0-15,-1-2-2 16,1-7 0-16,0 3 3 15,1 1-5-15,-1 5 3 16,3 10-1-16,-1 6 1 16,1 13-1-16,1 5 0 15,0 5 3-15,0 2-3 16,0 0-3-16,0 0-5 16,-3 0-4-16,-5 4 3 15,-1 11 4-15,-4 7 5 16,-1 5 0-16,1 3-39 0,0 4-66 15,-1 0-89 1,1 3-228-16</inkml:trace>
  <inkml:trace contextRef="#ctx0" brushRef="#br4" timeOffset="738490.6246">23789 17645 1181 0,'0'0'209'0,"0"0"-194"0,0 0-11 15,0 0 23-15,0 0 5 16,0 0-27-16,85 0 1 16,-55 0-6-16,1 3 0 15,5-3-8-15,0 0-109 16,1-3-91-16,-1-8-171 15</inkml:trace>
  <inkml:trace contextRef="#ctx0" brushRef="#br4" timeOffset="738817.4303">24436 17462 1165 0,'0'0'248'15,"0"0"-207"-15,0 0 30 16,0 0 26-16,0 0-28 16,0 0-60-16,100-49-4 15,-67 49 1-15,-3 0-5 16,0 0 1-16,-5 0 1 16,-3 0 2-16,-5-2 4 15,-5-1 1-15,-5 1 7 16,-5 2 8-16,-2 0-1 15,0-2 0-15,0 2-13 16,0 0-1-16,0 0-5 16,0 0-5-16,0 0-3 0,0 0-44 15,0 0-104-15,0 0-33 16,0 0-162-16,0 4-222 16</inkml:trace>
  <inkml:trace contextRef="#ctx0" brushRef="#br4" timeOffset="740645.9681">25277 17146 1290 0,'0'0'85'15,"0"0"-83"-15,0 0 10 0,0 0 25 16,0 0-25-16,0 0 2 16,-7 112 15-16,19-73-20 15,9-3 4-15,3-6-5 16,4-7-5-16,0-9 7 15,-2-8-7-15,-4-6-1 16,-5 0 8-16,-3-15-7 16,-2-15 4-16,-4-8-1 15,-2-5-4-15,-5 4 71 16,-1 2 9-16,0 7-23 16,-1 8-15-16,-7 12-17 15,5 5-2-15,3 5-8 16,0 3-17-16,0 20-2 0,0 12 1 15,11 5 1-15,8-1 2 16,10-6-2-16,3-10 0 16,4-8-3-16,1-14-9 15,-5-1 1-15,-4-18 2 16,-8-23 5-16,-7-11 2 16,-6-7-2-16,-7 0 4 15,0 6 0-15,-4 14 1 16,-15 10-3-16,-1 11 2 15,1 14-19-15,-1 4-82 16,7 13-73-16,5 21-69 16,8 15-175-16</inkml:trace>
  <inkml:trace contextRef="#ctx0" brushRef="#br4" timeOffset="740902.8136">26082 17294 1344 0,'0'0'134'0,"0"0"-125"15,0 0-5-15,0 0 55 16,0 0-38-16,0 0-16 16,10 47-5-16,-4-8 7 15,-3 0-4-15,0-2 7 0,0-4-8 16,-2-3 0-16,2-10-1 15,-1-8-1-15,4-5-31 16,6-7-143-16,3-4-161 16,10-19-418-16</inkml:trace>
  <inkml:trace contextRef="#ctx0" brushRef="#br4" timeOffset="741067.715">26491 17244 1327 0,'0'0'117'16,"0"0"-106"-16,60-73-5 0,-24 61-3 16,7 10-3-16,5 2-192 15,-3 17-174-15,-4 10-349 16</inkml:trace>
  <inkml:trace contextRef="#ctx0" brushRef="#br4" timeOffset="741231.6114">26712 17430 1087 0,'0'0'265'16,"0"0"-237"-16,0 0 38 16,0 0 31-16,0 0-62 15,0 0-17-15,85 17-17 16,-41-15 0-16,-1 3-1 16,-4-3-41-16,-5 1-20 0,-4 0-26 15,-5 1-43 1,-10-4-146-16,-5 3-222 0</inkml:trace>
  <inkml:trace contextRef="#ctx0" brushRef="#br4" timeOffset="741922.8876">27633 17190 826 0,'0'0'521'0,"0"0"-471"15,0 0-37-15,0 0 71 16,0 0-30-16,0 0-46 15,-57 78 8-15,57-36-3 16,7 1-6-16,16-5 3 0,11-10-8 16,0-13 2-1,1-12-4-15,-3-3-8 0,-5-14-3 16,-7-13 7-16,-4-8 4 16,-10-7 8-16,-6 0 0 15,0 0 47-15,-6 2 10 16,-13 2-34-16,-2 13-10 15,2 6-16-15,1 12-5 16,1 7 0-16,1 0-13 16,1 19-58-16,6 12-68 15,9 4-146-15,0 1-279 16</inkml:trace>
  <inkml:trace contextRef="#ctx0" brushRef="#br4" timeOffset="742094.7827">28073 17333 1546 0,'0'0'77'0,"0"0"-73"16,0 0 73-16,0 0-48 16,0 0-29-16,0 0-131 15,13-22-55-15,5 32-268 16</inkml:trace>
  <inkml:trace contextRef="#ctx0" brushRef="#br4" timeOffset="742401.6895">28344 17076 1200 0,'0'0'294'0,"0"0"-252"15,0 0-8-15,0 0 36 16,0 0-42-16,-88 66-16 15,75-10 6-15,13 0-18 16,0-6 4-16,22-7-4 16,9-16-1-16,2-7-41 15,-3-17-25-15,-6-3 17 16,-8-1 35-16,-7-16 15 16,-7-2 21-16,-2-1 39 15,0 3 7-15,-9 2-5 0,-9 6-37 16,-6 7-22-16,-3 2-3 15,-1 2-11-15,4 20-55 16,8 1-86-16,13 0-120 16,3-3-174-16</inkml:trace>
  <inkml:trace contextRef="#ctx0" brushRef="#br4" timeOffset="742895.8652">28632 17125 1420 0,'0'0'91'0,"0"0"-89"0,0 0 56 16,0 0-10-16,99-65-47 15,-79 74-1-15,-2 13-11 16,-7 10 9-16,-8 2 2 16,-3 4 0-16,0-4 0 15,-14-2 0-15,-4-6 0 16,5-11 0-16,1-3 3 15,8-5-3-15,4-4 0 16,0-3 2-16,14 0-5 16,13-13 3-16,7-11-53 15,1-5 11-15,-5-5 25 16,-7 1 17-16,-7 2 29 16,-9 8 49-16,-4 6 30 0,-1 6-20 15,-2 8-31 1,0 3-16-16,0 0-35 0,0 0-6 15,-5 12 0-15,-5 15-1 16,0 7-2-16,10 5 3 16,0 1 0-16,19-4 4 15,9 0-4-15,0-5 0 16,-6-5-1-16,-5-2 5 16,-7-5-7-16,-7-2 3 15,-3-2 0-15,0-1 1 16,-6-1 0-16,-13-4-1 15,-2-2 0-15,2-7-1 16,-2 0-130-16,5-12-205 16,5-15-290-16</inkml:trace>
  <inkml:trace contextRef="#ctx0" brushRef="#br4" timeOffset="743129.7646">28938 17106 1564 0,'0'0'139'0,"0"0"-52"15,0 0-7-15,83-39-44 16,-37 39-36-16,4 0 0 16,0 0 0-16,-5 0 0 15,-6 0 0-15,-9-7-1 16,-12-5-3-16,-9 0 4 16,-5-2 6-16,-4 3 1 15,0-1 8-15,0 3-15 0,0 3 1 16,0-1-1-1,0 0-95-15,-10 0-232 0,-4 0-595 16</inkml:trace>
  <inkml:trace contextRef="#ctx0" brushRef="#br1" timeOffset="754933.2488">10389 17143 688 0,'0'0'65'16,"0"0"-46"-16,0 0 25 16,0 0 38-16,0 0-29 15,0 0-33-15,0-20 1 16,0 13-10-16,0 6 5 15,0-1 19-15,0 1 2 16,0 1 7-16,0 0-11 0,0 0 2 16,0 0 2-1,0 0-14-15,0 0-1 0,0 0-9 16,0 1-12-16,0 15 7 16,0 7-2-16,0 4-3 15,0 6 8-15,3 3-3 16,-2 3 14-16,1-1-1 15,-2 2-4-15,0-2 2 16,0-3-9-16,0-4-2 16,0-7-2-16,0-2-3 15,0-8 5-15,0-3-5 16,0-7-1-16,0-4 0 16,0 0 4-16,0 0-2 15,0 0 15-15,0-3 2 16,0-9-8-16,0-2-4 0,0-1-7 15,0-2 3-15,0-2-4 16,0-3 0-16,-2-4 1 16,-2-4-1-16,-4-6-1 15,3-4 0-15,-1-1-1 16,1-1 1-16,3 6 0 16,2 10 3-16,0 9-8 15,0 11 3-15,0 6 1 16,0 0-5-16,0 10 1 15,0 21 1-15,0 8 6 0,0 7-2 16,0-3 0 0,0-2 0-16,0-4-4 0,-4-7-58 15,2-5-81-15,1-11-139 16,-2-6-422-16</inkml:trace>
  <inkml:trace contextRef="#ctx0" brushRef="#br1" timeOffset="755593.3621">10278 17863 1076 0,'0'0'100'0,"0"0"-73"15,0 0 77-15,0 0 12 16,0 0-62-16,0 0-51 16,-45 25 2-16,45 12-4 15,0 3 1-15,0-4-2 16,3-2 0-16,11-5 1 16,-2-12-2-16,4-8-13 0,-4-9-35 15,0 0 13 1,-2-20-1-16,-4-8 23 0,-4-3 14 15,-2 0 18-15,0 3 39 16,-8 1-4-16,-6 7-13 16,1 2 10-16,0 9-15 15,6 3-14-15,1 6-11 16,1 0-10-16,5 6-34 16,0 18-24-16,0 3-110 15,5 4-166-15,10-1-405 16</inkml:trace>
  <inkml:trace contextRef="#ctx0" brushRef="#br1" timeOffset="755763.5662">10478 17926 1299 0,'0'0'78'15,"0"0"-76"-15,0 0 8 16,0 0-10-16,0 0-17 15,0 0-224-15,-17 15-266 16</inkml:trace>
  <inkml:trace contextRef="#ctx0" brushRef="#br1" timeOffset="756066.6455">10551 17729 1242 0,'0'0'45'0,"0"0"-34"16,0 0-6-16,-13 73 31 15,13-29-28-15,0 2-6 16,6-3-2-16,5-9-15 16,3-9-16-16,2-13-25 15,-2-7-9-15,-1-5 31 16,-1-10 23-16,-3-11 11 15,-3-4 20-15,-6-1 18 16,0 8 47-16,0 4-9 0,0 8-21 16,-4 5-6-16,-7 1-47 15,-1 2-2-15,3 15-91 16,2 3-126-16,5-1-229 16</inkml:trace>
  <inkml:trace contextRef="#ctx0" brushRef="#br1" timeOffset="756285.5104">10712 17736 1180 0,'0'0'40'0,"0"0"-15"0,0 0-8 16,0 0 4-16,0 0-17 15,96-3-4 1,-83 39-3-16,-6 6-2 0,-4 2-6 15,-3-2 10-15,0-4-25 16,0-8-23-16,0-11-75 16,0-13-159-16,0-6-157 15</inkml:trace>
  <inkml:trace contextRef="#ctx0" brushRef="#br1" timeOffset="756583.3233">10779 17819 1003 0,'0'0'79'15,"0"0"-43"-15,0 0-4 0,0 0-20 16,0 0-12 0,0 0-44-16,58-50-61 0,-41 35-54 15,-8 1 47-15,-3-2 112 16,-5 5 29-16,-1 3 126 16,0 7 48-16,0-2-61 15,0 3-36-15,0 5-59 16,0 13-40-16,3 10 3 15,10 0-9-15,3 2-1 16,-2-5 0-16,-2 1-21 16,-1-1-41-16,-5-5 4 15,-6-1 18-15,0-6 12 16,0-6-10-16,-15-7-9 16,-3 0-49-16,-3-6-151 15,0-14-67-15</inkml:trace>
  <inkml:trace contextRef="#ctx0" brushRef="#br1" timeOffset="756749.7338">10903 17730 881 0,'19'-17'41'16,"4"2"-41"-16,-1-2-48 16,-1 1-156-16</inkml:trace>
  <inkml:trace contextRef="#ctx0" brushRef="#br1" timeOffset="765170.538">10742 17824 672 0,'0'0'43'0,"0"0"-13"0,0 0 37 15,0 0 36-15,0 0-14 16,0 0-49-16,0 0 5 16,-9-27 10-16,9 23-29 15,0-3 19-15,0 4-12 16,0 1-12-16,0 1 9 15,0-3-18-15,0 1 9 16,0-1-11-16,0 1-5 16,0 0 1-16,0 0 0 15,0 0-3-15,7-2 3 16,1 0-2-16,4 1-4 16,3 1 0-16,0 3-4 15,3 0 3-15,-1 0 1 0,0 0 0 16,4 3-6-16,-6 8 7 15,-2 6-1-15,-2 2 0 16,-4 3 2-16,-5 2-2 16,-2 1 0-16,0 0 1 15,-3-3 24-15,-8-1-22 16,0-2 9-16,0-2-5 16,3-10-4-16,5-2 8 15,3-3-11-15,0-2 1 16,0 0 7-16,11 0-3 15,8 0-5-15,-1-12 0 16,3 0-10-16,0-8-4 16,-3 0-7-16,0-4 4 15,-6-2 14-15,-2-4-3 0,-7-2 6 16,-3 5 3-16,0 0-2 16,0 4 38-16,-3 6-3 15,-6 4 1-15,2 7 5 16,2 3-21-16,4 3 2 15,-1 0-23-15,2 11 0 16,0 11-2-16,0 7 2 16,0 2 0-16,5 0-3 15,12-3 1-15,3-2-4 16,5-4-5-16,-4-3-17 16,1-3 23-16,-7-3-2 15,-1-3 7-15,-7 3 0 16,-5-4 4-16,-2 1-4 0,0 0 1 15,-12 0 0 1,-6-3 5-16,-3 0-6 0,3-7-23 16,2 0-71-16,4-11-140 15,0-15-219-15</inkml:trace>
  <inkml:trace contextRef="#ctx0" brushRef="#br1" timeOffset="765374.8291">11030 17698 1319 0,'0'0'54'0,"0"0"-48"16,0 0 8-16,55-79-14 0,-22 59 0 15,4 0-113 1,0-1-225-16,-7 2-569 0</inkml:trace>
  <inkml:trace contextRef="#ctx0" brushRef="#br1" timeOffset="766584.9813">10387 17149 495 0,'0'0'199'15,"0"0"-143"-15,0 0 10 16,0 0 27-16,0 0 28 16,0 0-70-16,6-36-15 15,-6 36-15-15,0 0-9 16,2 0 2-16,2 15-12 15,0 9 25-15,1 11 14 16,-1 5-25-16,-1 5 6 0,0 2-11 16,-1-3-7-1,-2-1 8-15,0-9-10 0,0-5 6 16,0-10-4-16,0-7 0 16,0-3 1-16,-3-9 3 15,0 0 3-15,-3-11 27 16,0-14-24-16,-3-11-4 15,3-10-8-15,3-12 2 16,0-3-5-16,3 1 1 16,0 8 0-16,0 15 0 15,0 20 0-15,0 10 0 16,0 7-1-16,3 24-50 16,-3 22-41-16,0 23-44 15,0 1-246-15</inkml:trace>
  <inkml:trace contextRef="#ctx0" brushRef="#br1" timeOffset="768061.1976">10396 17442 319 0,'0'0'0'16,"0"0"-209"-16</inkml:trace>
  <inkml:trace contextRef="#ctx0" brushRef="#br1" timeOffset="770030.0163">11653 17935 593 0,'0'0'329'15,"0"0"-309"-15,0 0-6 16,0 0 72-16,0 0-8 15,0 0-62-15,-17-40-6 16,17 39-2-16,1-2-6 16,2 3 18-16,0 0-5 0,-2 0 4 15,1 11 25-15,-1 12 2 16,-1 7 20-16,0 5-24 16,0 5-25-16,0-4 6 15,0-2-19-15,0-5-4 16,0-13 9-16,0-5-5 15,0-8-4-15,0-3 6 16,0-8-5-16,0-14 24 16,0-12-20-16,0 1-3 15,0-1 23-15,0 6-5 16,0 5 8-16,0 6-7 16,0 9-14-16,0 1 12 15,0 7-19-15,0 0 1 0,0 7-3 16,0 15-9-1,0 8 10-15,-1 1-7 0,-1 4-76 16,1-5-49-16,-3-4-125 16,-2-8-284-16</inkml:trace>
  <inkml:trace contextRef="#ctx0" brushRef="#br1" timeOffset="781005.3348">10627 17062 408 0,'0'0'121'0,"0"0"-114"16,0 0-2-16,0 0 9 15,0 0 28-15,0 0-19 0,0 0-13 16,-4 0 1-16,4 0 1 16,0 0-1-16,0 0-2 15,0-3-5-15,0-2-1 16,0 1 4-16,0-1-1 16,0 2 3-16,-2-2-3 15,-1 2-4-15,3-2 0 16,-3-2-2-16,3 0-1 15,0-1-1-15,0 3-5 16,0 1-5-16,0-2-6 16,0 4 2-16,0-1 16 15,0 0 0-15,0 0 1 16,0 0 5-16,0-2-2 16,0 2-4-16,-3-3-3 0,-1-2-47 15,4 0-38-15,-3 1-9 16,1-1 75-16,1 2 22 15,-1-2 3-15,1 2 36 16,-5 1 21-16,1 0-6 16,-2 0 3-16,-2 1-7 15,3-1-26-15,1 2-4 16,1-2-2-16,-2 1-4 16,-1-2-14-16,2 1-2 15,-1 0-18-15,3-1-14 16,0 3-1-16,-3-5-13 15,0 2-25-15,-3 3-77 16,-1 0-73-16</inkml:trace>
  <inkml:trace contextRef="#ctx0" brushRef="#br1" timeOffset="781203.2119">10393 16805 43 0,'0'0'402'0,"0"0"-348"16,0 0-51-16,0 0 0 15,0 0 34-15,0 0 4 16,-21-19-25-16,19 19-16 16,2 0-3-16,-1 0-25 15,-3 0-84-15,2 0-121 16</inkml:trace>
  <inkml:trace contextRef="#ctx0" brushRef="#br1" timeOffset="781405.0961">10254 16836 472 0,'0'0'125'16,"0"0"-125"-16,0 0-5 15,0 0 5-15,0 0 8 16,0 0-8-16,-21 16 0 15,21-11-6-15,-1 0-9 0,-1 2-22 16,-1-2-23-16,0-1-51 16,-1 1-48-16</inkml:trace>
  <inkml:trace contextRef="#ctx0" brushRef="#br1" timeOffset="781597.9807">10175 16968 531 0,'0'0'85'16,"0"0"-74"-16,0 0 13 16,0 0 19-16,0 0-23 15,0 0-17-15,-40 30-3 0,40-26-8 16,0 1-1-16,0 3-14 16,0 0-16-16,0 2-16 15,1 0-95-15,2 0-73 16</inkml:trace>
  <inkml:trace contextRef="#ctx0" brushRef="#br1" timeOffset="781778.8883">10141 17169 428 0,'0'0'60'16,"0"0"-60"-16,0 0-18 15,0 0-2-15,0 0 11 16,0 0-90-16,4 50-229 0</inkml:trace>
  <inkml:trace contextRef="#ctx0" brushRef="#br1" timeOffset="781937.7921">10153 17406 311 0,'0'0'210'0,"0"0"-186"15,0 0-24-15,0 0 0 16,0 0 0-16,0 0 3 16,19 53-2-16,-13-42-1 0,1 2 0 15,-2-1-21 1,-2 2-86-16,0-4-102 0</inkml:trace>
  <inkml:trace contextRef="#ctx0" brushRef="#br1" timeOffset="782106.6868">10205 17596 179 0,'0'0'193'16,"0"0"-97"-16,0 0-17 16,0 0-37-16,0 0 36 15,0 0-27-15,33 78-5 16,-20-65-8-16,-1-4 0 16,6-1-13-16,0-4-11 15,3-3-14-15,3-1-78 16,-2 0-114-16,1 0-388 15</inkml:trace>
  <inkml:trace contextRef="#ctx0" brushRef="#br1" timeOffset="782287.5738">10511 17736 610 0,'0'0'363'15,"0"0"-312"-15,0 0-34 16,0 0 21-16,0 0-16 15,0 0-7-15,52-25-15 16,-34 22-56-16,-2-1-140 16,-5-6-96-16</inkml:trace>
  <inkml:trace contextRef="#ctx0" brushRef="#br1" timeOffset="783224.2637">11730 15827 547 0,'0'0'392'16,"0"0"-349"-16,0 0 1 15,0 0 20-15,0 0-20 0,0 0-35 16,0-6-7 0,0 8-2-16,0 11 12 0,4 1 28 15,-3 5 1-15,1 3-2 16,-2 4-5-16,0-1-2 16,0-1-11-16,0-2 5 15,0-5-3-15,0-3-10 16,0-4 3-16,1-7-6 15,1 1-4-15,-1-4 7 16,2 0 1-16,5 0 17 16,2-9 7-16,7-8-3 15,0-1 1-15,3-2-10 0,7 0-8 16,1-1-4 0,5-2-14-16,6 1 4 0,-1 1-4 15,0 1-8-15,-5 3 8 16,-5 2-2-16,-9 7 2 15,-8 3 0-15,-5 4 3 16,-5-1-1-16,-1 2 5 16,0 0 1-16,0 0 12 15,0 0-4-15,0 0-8 16,0 0-8-16,0 0-15 16,-6 0-63-16,-3 2-47 15,-6 7-86-15,-1 4-151 16,-6-1-406-16</inkml:trace>
  <inkml:trace contextRef="#ctx0" brushRef="#br1" timeOffset="789764.3896">18919 18166 5 0,'0'0'629'16,"0"0"-585"-16,0 0-28 15,0 0 51-15,0 0 16 16,0 0-21-16,0 0-9 0,0 0-11 16,-12-39-3-16,10 35 6 15,1 1-9-15,-1-2 17 16,1 0-13-16,-1-1 7 16,2 2-14-16,0-5-17 15,0 2-5-15,0-1 0 16,8 2-5-16,4-2-2 15,6 2-3-15,1 4-1 16,4 2 0-16,-1 0-1 16,0 0 0-16,-4 17 1 15,-2 10 0-15,-5 4 0 16,-6 3 2-16,-5 5 1 16,0-1 6-16,-10-4-9 15,-2-3 4-15,-1-11 7 16,3-4 1-16,4-9 4 0,1-3-7 15,5-4-2-15,0-5 8 16,0-18 0-16,3-7-3 16,9-7-8-16,0-1-2 15,3 4 9-15,-3 0-4 16,0-2 0-16,-3 2-2 16,-5 4-2-16,-2-1 3 15,-2 9-2-15,0 8-1 16,0 4 18-16,0 8 0 15,0 2-7-15,-6 0-4 0,-3 15-10 16,-1 12 0 0,2 7-1-16,6 2 1 0,2 0 1 15,0-2 0-15,13-3 1 16,6-6-1-16,3-5-1 16,5-9 0-16,1-7 0 15,-4-4-4-15,-1-4-6 16,-6-10-19-16,-8 0-18 15,-7-2-34-15,-2 2-55 16,-3 4-97-16,-12-1-159 16</inkml:trace>
  <inkml:trace contextRef="#ctx0" brushRef="#br1" timeOffset="790612.5036">19184 18137 1055 0,'0'0'117'16,"0"0"-52"-16,0 0 25 16,-80-22-12-16,62 36-37 15,-1 16-32-15,5 3 2 16,4 5-4-16,10 0-7 16,0-1 7-16,11-10-7 15,12-11 0-15,7-12-19 16,0-4-48-16,-2-30 16 15,-6-13 25-15,-7-3 26 0,-12-4 8 16,-3 3 39-16,-7 9 32 16,-16 7-10-1,-2 11-17-15,-3 13 25 0,1 7-27 16,-3 11-36-16,5 21-7 16,8 11-6-16,8 7-1 15,9 0 3-15,9-2-3 16,19-4-4-16,10-18-36 15,2-18-44-15,-2-8 9 16,-3-33 6-16,-9-17 27 16,-10-12 42-16,-12-1 2 15,-4 0 51-15,-10 7 42 16,-17 12-30-16,-1 11-15 0,-1 16-17 16,3 12-24-1,2 5-9-15,6 24-34 0,3 16-85 16,11 7-126-16,4 3-302 15</inkml:trace>
  <inkml:trace contextRef="#ctx0" brushRef="#br1" timeOffset="793152.3717">19545 18240 741 0,'0'0'217'0,"0"0"-202"15,0 0-7-15,0 0 19 16,0 0-25-16,0 0 1 16,0 0-3-16,60-81 0 15,-51 56 0-15,-3-3 6 16,0-8-5-16,-3-2 11 16,-3 1 31-16,0 4 8 15,0 6 30-15,-10 7 5 16,-3 4-11-16,-3 7-3 15,0 6-22-15,-4 3-20 16,4 1-11-16,-1 19-18 0,4 10 6 16,1 6-1-16,5 10 0 15,7 4 10-15,0 4-5 16,0 2 2-16,7-1-2 16,6 1-10-16,-2 1 5 15,-3-3-6-15,-1-5 0 16,-4-10 2-16,-3-9-2 15,0-8 0-15,-10-8-20 16,-10-11-105-16,-5-3-114 16,-2 0-215-16</inkml:trace>
  <inkml:trace contextRef="#ctx0" brushRef="#br1" timeOffset="793412.8759">19360 18437 1209 0,'0'0'90'0,"0"0"-84"16,0 0 50-16,0 0-3 16,0 0-45-16,116-51-1 15,-69 46-5-15,0-4-4 16,-5-6 2-16,-6 0 0 16,-10 5 1-16,-10 0 0 15,-9-1 22-15,-5 5 44 16,-2-2-8-16,0 2 7 15,0 0-29-15,0 6-27 0,0 0-10 16,0 0-61-16,-2 1-53 16,2 12-110-16,-1-1-246 15</inkml:trace>
  <inkml:trace contextRef="#ctx0" brushRef="#br1" timeOffset="794258.2919">20210 18185 663 0,'0'0'68'15,"0"0"-59"-15,0 0 60 16,0 0 33-16,0 0-45 15,0 0-21-15,2-43 30 16,-2 41-5-16,0 2 1 16,0 0-3-16,0 0-5 15,0 0-6-15,0 4-28 16,-8 17-10-16,-2 7 10 16,1 12 5-16,5 1-10 15,4 1-3-15,0 0-8 16,1-6 2-16,14-10-4 15,6-12 3-15,3-14 1 0,0-1-6 16,-3-25-1-16,-4-9-3 16,-7-14 4-16,-7 0 0 15,-3 2 2-15,-3 5 11 16,-13 6 11-16,-3 11 13 16,1 7 0-16,2 10-19 15,1 8-18-15,6 2-1 16,4 24-12-16,4 8-33 15,1 12-70-15,0-3-136 16,15 2-225-16</inkml:trace>
  <inkml:trace contextRef="#ctx0" brushRef="#br1" timeOffset="794432.186">20488 18305 1461 0,'0'0'49'0,"0"0"-43"16,0 0 35-16,0 0-6 16,0 0-35-16,0 0-55 15,-2-6-111-15,13 15-134 16,-1-1-454-16</inkml:trace>
  <inkml:trace contextRef="#ctx0" brushRef="#br1" timeOffset="794737.3602">20631 18129 1306 0,'0'0'100'0,"0"0"-86"16,0 0 23-16,0 0 20 16,0 0-47-16,0 0-2 15,-2 87-6-15,2-41-1 16,0-2 2-16,0-9-3 15,13-12-2-15,3-9-36 16,-1-14-34-16,-1-1 9 16,-4-19 32-16,-4-5 28 15,-6 1 3-15,0 5 24 16,0 4 17-16,-8 10 18 16,-8 5-19-16,1 0-33 0,-1 8-7 15,4 16-28 1,5 0-130-16,7 3-199 0,0-5-430 15</inkml:trace>
  <inkml:trace contextRef="#ctx0" brushRef="#br1" timeOffset="795172.0885">20916 18151 1040 0,'0'0'323'0,"0"0"-295"16,0 0-26-16,0 0 13 15,0 0-2-15,0 0-11 0,39 41 1 16,-39-11-3 0,0 0 1-16,-2 0 3 0,-8-4-3 15,1-6 0-15,2-7-1 16,4-9-33-16,3-4-27 16,0-3-19-16,20-15-22 15,4-8-37-15,1-4 6 16,-3 5 132-16,-8 4 21 15,-6 5 149-15,-5 2-4 16,-3 2-14-16,0 5-52 16,0 7-16-16,0 0-37 15,0 0-19-15,0 0-28 16,0 12 0-16,0 10-1 16,0 6 1-16,0-3-1 15,13 3 0-15,5-1-10 0,4-1-40 16,-2-3 27-16,-7-1 3 15,-4-1 21-15,-6-6-5 16,-3-4 5-16,0-3-32 16,-13 1-76-16,-8-9-83 15,-3 0-148-15,2 0-265 16</inkml:trace>
  <inkml:trace contextRef="#ctx0" brushRef="#br1" timeOffset="795449.9149">21089 18227 1203 0,'0'0'133'16,"0"0"-111"-16,0 0 10 0,82-47-14 16,-58 43-18-16,-2 4-16 15,-2 0-133-15,-4 0-70 16,-1 0-55-16,-5 0 151 16,0 0 123-16,-4-6 97 15,1 1 188-15,-1-1-65 16,0 3-43-16,1 3-65 15,7 0-32-15,1 0-16 16,1 14-18-16,1 13-28 16,-3 11-12-16,-6 8-6 15,-8 6-5-15,0 1-66 16,-15 2-37-16,-17-2-58 16,-9-8-51-16,-10-8-177 0</inkml:trace>
  <inkml:trace contextRef="#ctx0" brushRef="#br1" timeOffset="795654.7988">20364 18185 972 0,'-74'80'83'0,"17"16"-78"0,27 10-5 16,30-8-77-16,33-14-145 16,38-21-434-16</inkml:trace>
  <inkml:trace contextRef="#ctx0" brushRef="#br1" timeOffset="796239.4183">21837 18319 1527 0,'0'0'55'0,"0"0"-51"16,0 0 36-16,0 0-26 0,86-48-14 15,-37 39-76 1,-3 4-66-16,-6 3-123 0,-11 2-274 15</inkml:trace>
  <inkml:trace contextRef="#ctx0" brushRef="#br1" timeOffset="796423.3129">21865 18536 1081 0,'0'0'309'0,"0"0"-234"15,0 0-8-15,0 0 18 16,0 0-13-16,91 36-52 15,-32-38-20-15,-3-8-26 0,-9-2-93 16,-13 4-45 0,-14 1-91-16,-13 1-150 0,-7 5-335 15</inkml:trace>
  <inkml:trace contextRef="#ctx0" brushRef="#br1" timeOffset="799972.1437">22769 18083 1002 0,'0'0'138'15,"0"0"-94"-15,0 0 55 16,0 0-21-16,0 0-47 0,0 0-13 16,0 0 22-16,28 11 15 15,-20 7-5-15,-2 2 8 16,-1 4-6-16,0 2-2 16,-2 2-1-16,3 7-19 15,0 2 0-15,2 3-6 16,2-4-9-16,-3-2-10 15,1-6-1-15,-1-7 0 16,-1-9 0-16,-3-5-3 16,0-6 0-16,-3-1-1 15,1 0 0-15,-1 0 9 16,2-8-9-16,1-11-19 0,-2-3-42 16,4-2-91-16,2 0-66 15,2 1-70-15,0 4-134 16</inkml:trace>
  <inkml:trace contextRef="#ctx0" brushRef="#br1" timeOffset="800310.4424">23073 18159 648 0,'0'0'418'16,"0"0"-323"-16,0 0-18 15,21-78 19-15,-21 73-18 16,0 3-21-16,0 2-18 15,0 0-12-15,-3 12-16 0,-11 9-10 16,-2 4 0-16,4 3 6 16,6-1-4-16,6 2 6 15,0-4-4-15,19-1-3 16,13 0 8-16,7-2-6 16,1-1-1-16,0-1-2 15,-9 0-1-15,-8 0-1 16,-10 4 1-16,-10-4 0 15,-3 0 2-15,-3 5 1 16,-16-4 25-16,-4-3-7 16,-2-2-18-16,1-10-3 15,2-6-52-15,4 0-109 0,5-15-170 16,5-15-469-16</inkml:trace>
  <inkml:trace contextRef="#ctx0" brushRef="#br1" timeOffset="800736.6217">23210 18144 1222 0,'0'0'107'15,"0"0"-104"-15,0 0-3 16,0 0-1-16,85-29-5 16,-53 29 0-16,-4 0-7 15,-4 0-4-15,-4-5 11 16,-7-1 6-16,-3-4 4 0,-6-1 1 15,-4-2 15 1,0 0 34-16,0 3 3 0,0 0 6 16,-1 5-6-16,-11 4-20 15,0 1-10-15,-1 3-22 16,1 17-5-16,4 7 0 16,7 2 0-16,1 2-1 15,3 1 1-15,15 2 0 16,6 2-1-16,-1-2 2 15,1 4-1-15,-2-8 0 16,-5 0 0-16,-1-4 0 16,-7-11 0-16,-4-4 1 0,-5-4-1 15,0 0 2 1,-2-1-2-16,-17 0 4 0,-5 1-4 16,-6-7-31-16,-1 1-51 15,2-1-83-15,3 0-55 16,8-14-106-16,9-6-109 15</inkml:trace>
  <inkml:trace contextRef="#ctx0" brushRef="#br1" timeOffset="800930.5018">23531 18104 1087 0,'0'0'120'0,"0"0"-68"16,0 0 30-16,0 0-29 15,0 0-51-15,0 0-1 0,37-17-2 16,-22 20-5-16,0 7-55 16,0-4-96-16,1-2-173 15,4-4-434-15</inkml:trace>
  <inkml:trace contextRef="#ctx0" brushRef="#br1" timeOffset="801317.2672">23831 18151 1002 0,'0'0'342'0,"0"0"-325"15,0 0-4-15,0 0 9 0,0 0-20 16,0 0 1-16,64-11-6 16,-51 11 6-16,-1 1-5 15,-1 2 4-15,-3 0-1 16,-3-3-1-16,-4 0 1 15,-1 0-1-15,0 0 0 16,0 0 1-16,0 0 6 16,0-6-7-16,-4-1 2 15,-5 0 18-15,2 0 3 16,2 2 16-16,2 0 12 16,3 5-1-16,0 0 4 15,0 0-30-15,0 2-19 16,0 18-4-16,12 11 9 0,6 8 14 15,3 8-12 1,1 6-8-16,7 0-1 0,-3 0-3 16,1-5 0-16,0-10-2 15,-3-13-79-15,-4-8 19 16,-6-17-142-16,-11 0-254 16</inkml:trace>
  <inkml:trace contextRef="#ctx0" brushRef="#br1" timeOffset="801505.1463">24138 18216 577 0,'0'0'713'15,"0"0"-599"-15,0 0-25 16,0 0 5-16,0 0-37 0,0 0-23 16,-15-40-34-16,-14 70-5 15,-10 11 5-15,-5 13 0 16,-6 7-33-16,0 7-89 15,1-6-134-15,9-6-265 16</inkml:trace>
  <inkml:trace contextRef="#ctx0" brushRef="#br1" timeOffset="802419.7224">24420 18163 1154 0,'0'0'147'16,"0"0"-131"-16,0 0 21 16,0 0 11-16,0 0 8 15,-26 78-18-15,26-38-11 16,0 1-8-16,0-8-10 15,14-7 0-15,1-6-1 16,3-13-2-16,4-7 0 16,-1-11 2-16,-2-24-7 15,-1-8 7-15,-6-4-5 16,-6 4-1-16,-3 10 57 0,-3 6 29 16,0 9-30-1,0 7-22-15,-4 11-16 0,-2 0-4 16,1 7-16-16,1 19 0 15,4 3-1-15,0 4 2 16,6-2-3-16,14-3 0 16,7-4-3-16,5-10 0 15,-1-14-10-15,0 0-7 16,-1-16-2-16,-9-15 15 16,-3-7 9-16,-7 0 2 15,-8 2 2-15,-3 5 26 16,0 9-9-16,-3 2-3 15,-5 7-11-15,0 9-7 0,1 4-2 16,-2 4-30-16,2 21-58 16,5 12-98-16,2 1-146 15,5 5-241-15</inkml:trace>
  <inkml:trace contextRef="#ctx0" brushRef="#br1" timeOffset="802666.5649">24952 18277 465 0,'0'0'908'0,"0"0"-825"16,0 0-14-16,0 0 34 15,0 0-30-15,0 0-52 0,24-12-15 16,-21 46 22-16,-1 9-1 16,-1 3-20-16,-1 2 2 15,0-6-7-15,2-6 2 16,-2-11-3-16,0-11 0 15,0-7 0-15,0-5-1 16,0-2-3-16,0-5-54 16,6-12-111-16,0-4-115 15,5 1-298-15</inkml:trace>
  <inkml:trace contextRef="#ctx0" brushRef="#br1" timeOffset="803152.2626">25340 18248 1267 0,'0'0'236'16,"0"0"-221"-16,0 0 2 16,0 0 28-16,0 0-38 15,0 0-7-15,20-38 0 16,-16 38-4-16,-3 0 4 15,-1 0 0-15,0 0 9 16,0 0 17-16,0 0 35 16,0 0-11-16,0 0-14 15,0 0-14-15,0 0-4 0,0 0-2 16,2 0-1-16,2 0 6 16,4-1-11-16,1-2 0 15,6-1 6-15,1 1-10 16,7 1-1-16,2 1-5 15,2 1 0-15,1 0 4 16,2 0-3-16,1 0 0 16,0 0 0-16,-2 0 1 15,-5 0-2-15,-8 0 0 16,-7-4 1-16,-6 4 3 16,-3-2 4-16,0 2 8 15,0 0-4-15,0 0-8 16,0-3-4-16,-6 1 0 15,-4 2-36-15,-1-2-16 0,-4 1-85 16,2-1-111-16,-3 2-189 16,0 0-605-16</inkml:trace>
  <inkml:trace contextRef="#ctx0" brushRef="#br1" timeOffset="803672.9425">25506 18081 1016 0,'0'0'176'16,"0"0"-136"-16,0 0 66 16,0 0 7-16,0 0-64 15,0 0-6-15,-8-33-9 16,4 33-21-16,-2 0 3 15,-2 14-8-15,1 7 8 16,1 2 26-16,3 8-5 0,1 5-6 16,1 3-3-1,1 4-6-15,0 4 0 0,0-1-10 16,0 1 0-16,1-6 1 16,5-9-12-16,2-6 3 15,-4-11-1-15,2-5-2 16,-3-3 2-16,-3-6-2 15,0-1-1-15,0 0 1 16,0 0-1-16,0-10-10 16,-1-3-68-16,-10-1-105 15,1 7-63-15,-5 4-200 16</inkml:trace>
  <inkml:trace contextRef="#ctx0" brushRef="#br1" timeOffset="807666.1562">26241 18176 211 0,'0'0'108'0,"0"0"-78"16,0 0 22-16,0 0 35 15,0 0-26-15,0 0-14 16,0-3-2-16,0-1-4 15,0 0 7-15,0-1 3 16,0 4 31-16,0-5 8 16,0 2 2-16,0-3-16 0,0 2-10 15,0-1 14-15,0 2-13 16,0 1-17-16,0 2-3 16,0-1-3-16,0 2-9 15,0 0 7-15,0 0-18 16,0 0-3-16,0 0-3 15,0 10-11-15,0 12 34 16,3 8 24-16,0 3-17 16,1 8-13-16,-1 3-11 15,3-1 1-15,-1 1-9 16,0-8-11-16,0-6 3 16,0-7-7-16,-1-10 2 15,-2-5-1-15,-1-7-1 16,1-1 0-16,-2 0 0 15,3 0-1-15,0-5 0 0,3-6-2 16,2-2-44 0,2-1-52-16,2-2-103 0,2 3-83 15,2-4-198-15</inkml:trace>
  <inkml:trace contextRef="#ctx0" brushRef="#br1" timeOffset="808319.9811">26514 18126 1081 0,'0'0'157'15,"0"0"-105"-15,0 0 25 0,0 0 21 16,0 0-54-16,0 0-32 16,-52-36-3-16,34 56-8 15,4 6 11-15,4 3-3 16,10 3-1-16,0 2 0 15,9 3-3-15,18 3-1 16,7 0 0-16,2 3-4 16,-3-7-1-16,-7-10-17 15,-10-9-10-15,-9-4 19 16,-7-9 3-16,-6-4 6 16,-17 0 22-16,-3-14 6 15,-1-3 14-15,3 1 22 16,9-2-20-16,6 3-2 15,9-1-24-15,0-3-6 16,21 1-12-16,7-1-52 16,4 2-35-16,2 1-3 0,-3-1-28 15,-2 3 23-15,-6 0 48 16,-4 0 45-16,-5-2 2 16,-3-1 9-16,1 0 40 15,0 1 30-15,1 2-28 16,5 2 0-16,3 1-20 15,0 3-17-15,3 7-14 16,1 1 0-16,-4 6-1 16,-6 13-3-16,-11 7 2 15,-4 5 2-15,0 4 0 16,-10 3 1-16,-4 1 7 0,0-2 3 16,3-2 8-16,5-10-7 15,2-10-2-15,4-5 3 16,0-6-11-16,0-4 1 15,0 2 6-15,7-2-6 16,2 0-2-16,2 1-1 16,3 1-25-16,0-2-20 15,7 5-11-15,5-2-60 16,6 0-102-16,5-3-158 16,-1 0-439-16</inkml:trace>
  <inkml:trace contextRef="#ctx0" brushRef="#br1" timeOffset="808534.1667">27197 18202 574 0,'0'0'837'0,"0"0"-718"16,0 0-29-16,0 0 8 16,0 0-57-16,0 0-40 15,64-17 2-15,-28 51-2 16,3 4 0-16,-2 4-1 15,-3 0-4-15,-4-2-39 16,-8-8-55-16,-6-8-27 16,-10-14-128-16,-6-10-184 15</inkml:trace>
  <inkml:trace contextRef="#ctx0" brushRef="#br1" timeOffset="808714.0518">27391 18140 1172 0,'0'0'382'0,"0"0"-318"16,0 0-12-16,0 0 5 16,-79 82-27-16,54-27-24 15,-1 13 0-15,-1 2-6 16,4-5-46-16,2-8-115 16,4-18-102-16,7-20-267 15</inkml:trace>
  <inkml:trace contextRef="#ctx0" brushRef="#br1" timeOffset="809226.7936">27661 18117 1151 0,'0'0'296'15,"0"0"-224"-15,0 0 24 16,0 0-10-16,0 0-68 16,0 0-4-16,-31 52 27 15,23-24-30-15,8 1-4 16,0-7-7-16,6-5 4 0,12-11-8 16,2-6-12-16,2-9-15 15,2-18 27-15,-2-2-3 16,-2-4 7-16,-6 4 14 15,-6 5 28-15,-5 5 22 16,-3 11-4-16,0 5-15 16,0 3-20-16,0 4-25 15,-5 23 0-15,-1 11 0 16,6 2 1-16,0 2-1 16,8-9-4-16,13-6-12 15,4-13-25-15,1-14-1 16,2 0 28-16,0-29 6 15,-4-10 0-15,-2-6 8 0,-5 2 0 16,-5 4 13 0,-6 0 29-16,-3 10-9 0,-3 8-6 15,0 7-18 1,-6 8-8-16,-12 6-2 0,-6 0-10 16,0 12-41-16,0 16-19 15,5 5-108-15,10 3-103 16,9-3-299-16</inkml:trace>
  <inkml:trace contextRef="#ctx0" brushRef="#br1" timeOffset="809611.4389">28113 18199 662 0,'0'0'655'0,"0"0"-588"15,83-12 10-15,-47 12 7 16,-1 0-37-16,-9 12-26 15,-6-1-20-15,-8 5-1 16,-9 3 0-16,-3 2 1 16,-9 4-1-16,-21 0 0 15,-7-3 1-15,-3 1 16 16,7-3 5-16,11-9 11 16,11 0 16-16,11-1-22 15,11 0-8-15,22 1-9 16,11-4-5-16,5-4 3 15,-3-3-8-15,-1 0 2 16,-9-11 36-16,-8-2 6 0,-8 3 2 16,-7 2 12-16,-7-2-12 15,-5 9-39-15,1-5-7 16,-2 4 0-16,0 2 0 16,0-2 0-16,-5 2 0 15,-12 0-14-15,-8 0-143 16,-6 0-171-16,-6 0-383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21:51.92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definitions>
  <inkml:trace contextRef="#ctx0" brushRef="#br0">5435 11414 1208 0,'0'0'95'0,"0"0"-85"16,0 0 41-16,0 0 63 16,0 0-35-16,0 0-23 15,0 0-43-15,3 0-5 16,-3 0-11-16,0 0 3 16,3 0-13-16,-3 0-9 15,3 0-100-15,7 0-42 16,-1-6-131-16,3-2-488 0</inkml:trace>
  <inkml:trace contextRef="#ctx0" brushRef="#br0" timeOffset="444.1237">8317 11729 1422 0,'0'0'55'15,"0"0"-52"-15,0 0 4 16,0 0 62-16,0 0 7 15,0 0-48-15,4-15-20 16,-4 15-8-16,2 0 0 0,-2 0-17 16,4 0-82-16,5 2-82 15,6 5-97-15,6-3-382 16</inkml:trace>
  <inkml:trace contextRef="#ctx0" brushRef="#br1" timeOffset="129669.7147">18282 14447 1185 0,'0'0'54'0,"0"0"-39"0,0 0-3 15,0 0 83-15,0 0-57 16,0 0-32-16,0 0 10 15,-31-27-5-15,31 27 26 16,0 0 11-16,0 0-24 16,0 0 10-16,0 2-4 15,0 13-24-15,3 7 7 16,13 9 32-16,1 2-17 16,-1-5-2-16,-3-4-19 15,2-8 6-15,-1-9-12 16,5-7 1-16,12-9 14 0,21-39 32 15,26-35-18-15,28-40-26 16,30-46-4-16,20-35-92 16,11 3-445-16</inkml:trace>
  <inkml:trace contextRef="#ctx0" brushRef="#br1" timeOffset="133135.6493">13303 11443 680 0,'0'0'38'16,"0"0"-8"-16,0 0-22 15,0 0 54-15,0 0 29 0,0 0-23 16,0 0-27-1,-4-29-12-15,4 29-25 0,0 0 6 16,0 0 2-16,0 0-2 16,0 0 11-16,0 0-4 15,0 0 0-15,0 0 5 16,0 0-17-16,0 0 13 16,0 0-6-16,0 0-9 15,0 0 9-15,0 0-10 16,0 0 0-16,0 0 9 15,0 0-11-15,0 1 5 16,0 9 5-16,0 1 0 16,0 4 7-16,0-3 12 0,0-3-15 15,0-1-4-15,4 1-8 16,-1-4 2-16,3 1-1 16,-3-3-2-16,0-2 8 15,-2-1-5-15,1 0 4 16,-1 0 8-16,2 0-1 15,5 0 20-15,10-7-13 16,11-10-5-16,15-5 9 16,11-5-21-16,11 1 3 15,5-3-8-15,2 3 4 16,-1 1-6-16,-5 5 2 16,-12 4 0-16,-9 4 6 15,-14 4-6-15,-13 4 1 16,-10 1 0-16,-7 3 4 0,-2 0 11 15,0 0 19-15,0 0 3 16,0 0 10-16,0 0-22 16,0 0-8-16,0 0-6 15,0 0-8-15,0 0-3 16,0 0-1-16,0 0 0 16,0 0-4-16,0 0 8 15,0 0-4-15,0 0 0 16,0 0-2-16,0 0 1 15,0 0-33-15,0 0-87 16,0 0-30-16,0 10-114 16,0 4-152-16</inkml:trace>
  <inkml:trace contextRef="#ctx0" brushRef="#br1" timeOffset="136531.712">13730 12709 653 0,'0'0'89'0,"0"0"-83"15,0 0 9-15,0 0 94 16,0 0 9-16,0 0-54 16,-11-41-17-16,11 41-14 15,0 0 11-15,0 0-5 16,0 0-5-16,0 0 2 16,0 0-33-16,0 0 2 15,0 0-5-15,0 0-6 0,0 0 3 16,0 8 3-1,0 0 0-15,0-2 6 0,3 0-1 16,8-5 1-16,8-1 27 16,15 0 5-16,15-17 23 15,11-6-40-15,7-4-10 16,2 2 18-16,-6 3-15 16,-13 5 3-16,-11 5-3 15,-14 5-12-15,-12 5 11 16,-6 0-5-16,-7 2 1 15,0 0 25-15,0 0-19 16,0 0 13-16,0 0-25 0,0 0 4 16,0 0-10-1,0 0 3-15,0 0-9 0,0 0 9 16,1 0-80-16,7 0-55 16,5 11-74-16,2 6-78 15,-6 3-258-15</inkml:trace>
  <inkml:trace contextRef="#ctx0" brushRef="#br1" timeOffset="137377.1182">13819 13660 97 0,'0'0'865'16,"0"0"-787"-16,0 0-70 16,0 0 87-16,0 0-49 15,0 0-19-15,-20-14-4 0,20 14-21 16,0 0 10-1,0 0 13-15,0 0-6 0,0 0 11 16,0 0-8-16,0 0 4 16,0 0 8-16,0 0-9 15,0 0 9-15,0 0-3 16,0 0-14-16,0 0 13 16,0 0-24-16,0-3 27 15,0 3 8-15,0 0-18 16,0 0 18-16,0 0-1 15,0 0-25-15,0 0 7 16,0 0-13-16,0 0-1 0,0 0-1 16,0 0-3-1,7-3-4-15,15-3 0 0,12-5 0 16,13-3 7-16,11-2 1 16,4 1-4-16,1-2 4 15,-6 1-5-15,-7-1-1 16,-5 1 0-16,-5 4-2 15,-7 0 36-15,-9 1-14 16,-6 4-3-16,-9 4 16 16,-3 2-24-16,-5 1 8 15,-1 0-13-15,0 0-5 16,0 0-2-16,0 0-1 16,0 0-8-16,0 6-22 15,-11 1-178-15,-30-2-357 16</inkml:trace>
  <inkml:trace contextRef="#ctx0" brushRef="#br1" timeOffset="149208.435">6779 11136 439 0,'0'0'0'15,"0"0"0"-15,0 0 3 16,0 0 30-16,-31-89-14 16,20 64-1-16,5-3-3 15,1-1-15-15,-2-3 36 16,3 2 2-16,-1 2-7 16,1 0-5-16,-2 3-22 15,-3 0 4-15,3 3-8 16,-2 1 7-16,1-1-6 15,-5 3 2-15,-3-2-3 0,2 1 8 16,-4 0 0 0,-2 0-4-16,-1 0-4 0,-2 1 2 15,-2-2 1-15,-1 0-3 16,5-1 0-16,-5 1 2 16,6 0 1-16,1 1-3 15,-2 2 0-15,4 2 4 16,-2 2-5-16,0 0 1 15,-1 3 0-15,-4 0 1 16,1 0 3-16,-3 2-4 16,1 1 0-16,-2-1 2 15,-5 2-5-15,3-1 3 16,-4 2 0-16,-3-1 0 16,5 3 4-16,4 0-4 0,3 2 0 15,2 1 2-15,3 1 18 16,-3-2-20-16,2 2 3 15,2 0 6-15,-1 0-5 16,2 0 1-16,-5 0-5 16,2 2 7-16,1 5-7 15,-5 1 0-15,0 3 0 16,-3 4 4-16,1 3-2 16,-5 0-2-16,3 1 0 15,-3 0 2-15,2-2-4 16,4-1 2-16,2 1 0 0,1-2 0 15,4 1 3 1,0 3-3-16,0-2 0 0,4 0-2 16,-2 6 2-16,-6-1 0 15,3 3 0-15,-3 3 2 16,0-1 1-16,6-2-3 16,-1 1 0-16,4 3 0 15,-3 0-5-15,3 3 9 16,-1-1-4-16,4 1 1 15,0 1 1-15,1 1-2 16,3-1 0-16,0 3 2 16,-1-3-4-16,3 0 2 0,-3-1 0 15,1 0 2 1,0-1 1-16,-1-1-3 0,-2 4 0 16,-1 5 3-16,-6 1 7 15,2 3 0-15,0-3-5 16,-1 0 10-16,5-1-13 15,-4 4 4-15,2 0 2 16,-2 2-7-16,2-1 10 16,2-1-10-16,-4-1-1 15,1 1 6-15,-1-2-3 16,-1 3-3-16,2-3 0 16,2-1 1-16,7 1-2 15,0 1 1-15,-2-2 0 16,4 1 1-16,-2 1 1 15,1 0-2-15,2 0 0 16,-1 1 0-16,-2 0 0 0,-1 0 0 16,-1 1 0-16,2-2 0 15,-3 1 4-15,0 0-4 16,1-3 0-16,0 0 0 16,2-1-4-16,3 2 6 15,0 0-2-15,0 2 0 16,0 5 2-16,0 1-2 15,0-1 0-15,0-1 1 16,0-1-3-16,0-2 2 16,-3-2 0-16,1-2 0 15,-1 1 4-15,3-1-5 0,0 2 1 16,0-1 0-16,0 0 0 16,0 1 2-1,2-1-2-15,4 0 3 0,1 3-1 16,-3-1-2-16,1-2 0 15,1 2 3-15,-3-4-3 16,3-3 2-16,1 2-2 16,-1-1 5-16,0-1-1 15,2 6-4-15,-2-3 0 16,6 0 3-16,-5 0-2 16,2-6 0-16,3 0 0 15,-3-6 4-15,3 0 0 16,-2-4 2-16,-1 0-5 15,-1-4 0-15,2 0 11 16,2-2-7-16,-1-2-3 0,2 2 17 16,2 2-14-16,0-1 11 15,0 2-3-15,6 3-13 16,-2-1 9-16,-1 2-4 16,4 2 0-16,-1 0 2 15,0-2-4-15,3 0-2 16,0-1 5-16,-2-2-4 15,2-3 13-15,0-2-12 16,1-5 0-16,2-1 3 16,3-1-2-16,-2 0-3 0,-4-1-2 15,0 1 1 1,-3-1-1-16,-2 0 0 0,-2 0 0 16,-1 0 6-16,2-3-2 15,0 3 6-15,4-1-6 16,2 0 1-16,2 3 7 15,2-4-7-15,5 2 0 16,2 1 3-16,1-1-5 16,0-1-3-16,1 0 0 15,1-4 0-15,-3-3 4 16,-2 0-2-16,1 0 0 16,1 0 2-16,-4 0-1 15,-1 0-3-15,-2 0 0 16,-4 0 0-16,4-1 2 15,-2-6-1-15,2-2 5 0,1 1 7 16,4-4-4-16,-2 1 5 16,7 0-2-16,-3-1-11 15,-4 4 10-15,-1 0-11 16,-6 1 2-16,-2-1 0 16,2-2 0-16,-2 4-3 15,4-5 1-15,-5 3 0 16,1-2 1-16,2-1 0 15,1-2-1-15,0-3 0 16,0-1 3-16,-3 0-5 16,0 0 2-16,-4-2 0 15,-3 3 2-15,3-4 0 0,-5 1-2 16,-5-1 0-16,2-1 3 16,-1 1-3-16,-3-7 0 15,-1 2 0-15,-1-5 5 16,2-2-4-16,-3-4-1 15,3-5 0-15,-3 0 2 16,3-3-2-16,-1-5 0 16,2-2-1-16,-3 3-3 15,1 1 7-15,-1 8-3 16,-1 2 4-16,0 6 0 16,-1-1 0-16,-2 1 7 15,0-1-9-15,0 2 12 16,0-1-7-16,0-2 5 0,0-1-12 15,0 0 3 1,0-2-3-16,6-3 0 0,-2 1-2 16,2 1 1-16,-1-1 1 15,-2 1 0-15,0 0 2 16,-2-1 2-16,1-2-4 16,-1 0 0-16,-1-1 0 15,0-1 6-15,2 0-5 16,-2 1 1-16,1 2 0 15,2 0 2-15,0 0-4 16,-2-2 1-16,1-2 5 16,-2-3-6-16,0-3 3 0,0-4-3 15,-6-3 0 1,0-6 6-16,-1-3-8 0,-1-3 2 16,-2 2 0-16,1-3 2 15,-3 3-2-15,-1-4 1 16,-1 0 9-16,5-3-9 15,-4-2 6-15,2 0-7 16,-2 0 1-16,-1-3 6 16,1-1-5-16,-2 2 0 15,-1 2-2-15,-1 5 3 16,-5 5-7-16,1 7 4 16,0 8 0-16,3 9-4 15,2 7 4-15,-1 2 0 16,5 5-2-16,2 4-16 15,4-2-6-15,3 1-44 0,3 0-35 16,0 2-54-16,0 0-151 16</inkml:trace>
  <inkml:trace contextRef="#ctx0" brushRef="#br1" timeOffset="151567.0384">10102 11129 768 0,'0'0'3'0,"0"0"2"16,-37-72 4-16,25 47 53 15,0-2 8-15,-1-3-41 16,-1-3-1-16,1-6-27 0,-1-1-1 15,-5-4 8-15,1 4 7 16,-7 4 1-16,-5 1-12 16,-6 4 2-16,-7 2 9 15,-2 0-14-15,-1 3 13 16,1 1-6-16,2 5-6 16,4 3 5-16,8 5-5 15,4 4-2-15,6 4 1 16,3 2 4-16,0 2-6 15,2 0 1-15,-2 0 0 16,-3 5-4-16,-2 4 5 16,0 3-1-16,-1 2 0 15,-3 0-3-15,-1 5 1 0,-5 2 2 16,-1 1 0-16,1 5-1 16,1-1 2-16,4 3-1 15,1-2 0-15,2 1 2 16,2 2-3-16,1-2 1 15,4 2 0-15,2 1 0 16,-2 3 2-16,7 3-1 16,-3 4-1-16,0 5 5 15,2 0-5-15,-3 7 0 16,3 0 0-16,-4 3 5 16,7-2-4-16,-4 4 2 15,1 0 2-15,1 2-2 0,-1 6-5 16,5-4 4-16,1 6-2 15,0-2 10-15,1-7-7 16,3 8 0-16,-3-2 5 16,2 3-7-16,0 2 7 15,0-2-8-15,-3 1 0 16,3-3 5-16,3 2-5 16,-2-3 3-16,2-4 6 15,0-1-8-15,0-1 9 16,0-5-3-16,0 6-6 15,0-1 8-15,0 2-7 16,0-1 4-16,0-4 3 16,0 1-8-16,0 2 3 15,0 4 3-15,0-1-6 0,-1 1 9 16,-1-3-9-16,2-4 5 16,0-2-3-16,0-3-1 15,0-3-2-15,2 0 3 16,5 1 4-16,1-3 11 15,3 2-9-15,2 4 6 16,-3-2-3-16,5 1-11 16,-1-1 4-16,0 0-5 15,3-2 2-15,1-4 5 16,1 0-7-16,2-4 4 16,4 0 2-16,1-1-4 15,0-2 2-15,3-1-3 16,-2 0 0-16,3-2 6 0,2-2-5 15,1-5 2-15,3-1-1 16,6-2-1-16,5-3 5 16,3-1 2-16,2-6-6 15,-3 0 4-15,-7-4-6 16,0-4 2-16,-1-2-2 16,0-1 1-16,0-3-1 15,1 0-1-15,2 0 0 16,2 0 5-16,-1-12-4 15,4-3 3-15,0-4-2 16,-1-3 4-16,-2-1-6 16,-6 1 0-16,-1-3 2 15,-6 1 5-15,4-5-5 16,-4-2 6-16,-2-4-3 0,-1-2-3 16,-3 1 3-16,-3 3-3 15,1 1-1-15,-4 3 6 16,1 3-5-16,-1-1 4 15,0-3 1-15,1-1-6 16,0-6 2-16,-2-3-3 16,0-3 2-16,-4-6 3 15,-1-1-1-15,0-4-4 16,0-5 0-16,-2-5 0 16,-1-7-1-16,-6-4 1 15,-1-2 0-15,-4-7-3 0,-1 0 10 16,2-3-7-16,-2 1 0 15,0 1 2-15,0-4-5 16,-6-8 5-16,-8-3-2 16,-2-6 8-16,-3-4-8 15,-4-5 0-15,-1-8 0 16,-4-6 3-16,-1-1-11 16,1 0 8-16,0 6 0 15,1 12 1-15,2 18 2 16,-2 15-3-16,4 12 0 15,-4 7 2-15,-1 2-4 16,-2 7 2-16,-1-1 0 16,3 5-5-16,-1 4 2 0,3-1-41 15,3 6-23 1,5 4-59-16,0 6-4 0,6 3-136 16,-2 5 2-16</inkml:trace>
  <inkml:trace contextRef="#ctx0" brushRef="#br1" timeOffset="153570.8853">11907 10601 501 0,'0'0'5'16,"0"0"64"-16,0 0-33 0,0 0 6 15,0 0-15 1,-86-70-7-16,72 58 13 0,2 3 11 16,-3 1-20-16,3 1 3 15,0 2-19-15,-1 4 4 16,-5 1-12-16,-3 0 2 15,-3 0-5-15,-1 9 4 16,-2 4-1-16,2 1 8 16,-5 3-2-16,0 4-2 15,-1 1 8-15,2 3-11 16,4 0 20-16,2 4-10 16,3 0-2-16,-1 4 12 15,3 3-6-15,0 2-2 16,0 4-7-16,0-1-6 15,2 6 18-15,1 1-14 0,3 3 3 16,-1 0 8-16,3 4-12 16,3 3-3-16,0 4 0 15,-2 2 4-15,1 6 3 16,1 1-6-16,-2 3 0 16,6 1 8-16,1 1-3 15,-1-1-1-15,0-1 1 16,0 8-3-16,-3-1 19 15,-1 4-18-15,1 0-3 16,2-2 8-16,4-1-2 16,0-5-7-16,0-2 7 15,6 0 10-15,7-2 3 16,0 4-15-16,2 0 2 0,-3-4 11 16,0 1-10-16,-2-4 2 15,-5 5-6-15,-2-1-4 16,2 3 9-16,-1-6-9 15,2 1 0-15,4-5 7 16,2-1-2-16,2 0 3 16,-1-3 7-16,2-1-7 15,-3 3 12-15,6-1-12 16,-2 2-2-16,2-4 8 16,0-4-10-16,3-3 0 15,1-1-4-15,1-3 2 16,5 2 2-16,4-2-3 15,3-4-1-15,7-3 7 0,4-2-2 16,8 1-5-16,6-1 0 16,7 4 4-16,1-3-3 15,-4 0-1-15,-6-6 0 16,-8-6-2-16,1-6 3 16,-1-6-1-16,-2-9 0 15,1 0 2-15,-2-7 0 16,-3-3-1-16,1 0 0 15,1-9 5-15,2-10 0 16,4-5-5-16,2 0-1 16,-2-5 0-16,-1 3 1 15,-2-5 1-15,-4-4-2 16,-1-2 8-16,-3-6-5 16,0-3-2-16,-3-8-1 0,-2-11 2 15,-4-10 2-15,-2-9-3 16,-4-13-1-16,-6-5 4 15,-5-3-2-15,-1 0-2 16,-7 6 0-16,-1 2 1 16,0-2 4-16,-3-1-5 15,3-1 10-15,-6-6-2 16,0-4-5-16,0-8-3 16,-9-11 0-16,-6-3 0 15,-7-7-1-15,-3 1 2 16,-4 5-1-16,-2 3 0 15,-2 4 1-15,-1 2-1 0,-7-1 0 16,-5 3 2-16,-4 4 13 16,-6 12-9-16,-5 17-3 15,-4 15 4-15,-7 14-1 16,-1 18-7-16,-2 12 1 16,7 12-17-16,13 9-39 15,17 7-81-15,14 2-98 16,17-5-243-16</inkml:trace>
  <inkml:trace contextRef="#ctx0" brushRef="#br1" timeOffset="155802.3781">14845 11008 556 0,'0'0'7'16,"0"0"-7"-16,0 0 0 15,0 0 20-15,0 0 53 16,0 0-54-16,-53-85 16 15,50 64-13-15,-2-3 30 16,1-4-9-16,-7-3-27 16,1 0 3-16,-5-5-17 0,-6-2 6 15,-3 0-5-15,-6-3 1 16,-4-1 15-16,-5 0 46 16,-2-4-21-16,-3 1-12 15,-6 4-13-15,-1-1-11 16,-1 4 15-16,-1 7-9 15,10 3 5-15,9 6 13 16,4 4-18-16,5 2 0 16,1 4-4-16,3 2-9 15,3 3 14-15,-1 2-13 16,2 0 0-16,-2 3 0 16,-2 2 3-16,0 0-7 15,-1 0 2-15,-4 10-2 0,1-1-1 16,-2 1 3-16,0 0 0 15,3 3 2-15,0-4 0 16,2 0-2-16,0-1 0 16,-1 2 1-16,-1 1 10 15,-1 1-9-15,-2 4-1 16,1 0 7-16,-3 2-3 16,2 4-5-16,0 3 0 15,0 3 1-15,1 0 4 16,2 5-5-16,0-3 0 15,6 3 3-15,2 4 1 16,4 0-4-16,0 1 0 16,1 0 2-16,2-1 0 0,2 4-2 15,3-2 0-15,-2 4 6 16,-2-3-1-16,0 5-5 16,-3-1 0-16,0 3 0 15,1 0 6-15,-2-1-5 16,4 0-1-16,1 0 5 15,0-5 0-15,1 1-5 16,1-1 0-16,-1 0 3 16,0 2 8-16,-1-1-7 15,-1 3 0-15,1 0 8 16,-1-1-5-16,-2 5-5 16,2-7-1-16,1 3 2 15,1-2 8-15,-1 1-10 0,4 2 2 16,1 3 7-16,1-1-4 15,1 0-5-15,-2-1-1 16,-1-1 2-16,2 0 1 16,1-1-2-16,0 0 1 15,0 0 3-15,0 2-4 16,0 0-1-16,3 3 0 16,3 1 4-16,1 1 0 15,2 1-3-15,-3 0-1 16,3 5 6-16,6-2-1 15,-2 0-3-15,3 2 6 16,0-3-7-16,-2 3 9 16,0-4-8-16,4 1 3 0,-2-2 0 15,2-2 2-15,3 0-7 16,-3-2 2-16,3-3 0 16,1-1 11-16,-2-3-12 15,-3 2 2-15,0-3 3 16,-1-1 0-16,-2 1-3 15,2-4 6-15,2-1-8 16,-2-2 11-16,4-3-5 16,-1 0-3-16,2-1 2 15,3-1-3-15,-2-2-3 16,4 1 0-16,1-1 3 16,1-3 3-16,3 1-5 15,4-1 0-15,-3-1 3 0,5 0 1 16,-4-2-6-16,0-4 1 15,0 0 0-15,-2-2 3 16,1-1-3-16,-3 1 1 16,1-6-2-16,0 1 8 15,1-4-9-15,1-2 2 16,2-3 0-16,0-1 9 16,6 0-9-16,1 0 0 15,-1 0 3-15,2 0-2 16,-2-7-2-16,-1-4 0 15,-3-3 1-15,-1-3 2 16,0-3-2-16,-4-4 0 16,2 0 1-16,-3-5 3 0,-2-5-4 15,-1-6 0-15,-1-4 0 16,-3-3-2-16,3-4 6 16,-3-4-4-16,1-1 3 15,-1-1-3 1,-1-7 0-16,0-1 0 0,-3-3 1 15,-2-3 2-15,1-7-2 16,-4-9-1-16,-4-11 0 16,0-8 2-16,-1-16-2 15,-1-8 0-15,2 0 2 16,-1 9 1-16,-1 14-2 16,-1 12-1-16,-1 6 40 0,-3 1-17 15,-3-6-3 1,0-8 15-16,0-15-21 0,0-19 1 15,-13-9-14-15,-14-7-1 16,-10 8 0-16,-10 21-8 16,-9 21-11-16,-9 24-18 15,-3 17-53-15,2 16 2 16,2 17-90-16,8 8-201 16</inkml:trace>
  <inkml:trace contextRef="#ctx0" brushRef="#br1" timeOffset="160694.2942">6306 15257 1320 0,'0'0'88'15,"0"0"-63"-15,0 0 8 16,0 0 30-16,0 0-17 16,0 0-31-16,0 0-15 15,15 23 0-15,13 9 4 16,5 5-1-16,0 5 1 15,0 0-4-15,-5 2 0 16,-4-3 3-16,-8-6-2 16,-11-4-1-16,-5-7-44 15,0-9-173-15,-15-15-197 0,0-5-386 16</inkml:trace>
  <inkml:trace contextRef="#ctx0" brushRef="#br1" timeOffset="160951.1347">6500 15248 1238 0,'0'0'152'16,"0"0"-53"-16,0 0 24 16,0 0-28-16,0 0-58 15,0 0-32-15,-97-22-5 16,45 76-4-16,-11 17 3 16,-1 4 2-16,3-6-1 15,6-5 4-15,10-12 0 16,10-13-4-16,10-13 0 0,12-14 2 15,5-7 0-15,7-5-1 16,1 0 6-16,0-14-7 16,6-9-51-16,10-1-87 15,-1 1-24-15,-3 8-145 16,-11 7-501-16</inkml:trace>
  <inkml:trace contextRef="#ctx0" brushRef="#br1" timeOffset="161624.1048">9705 14945 1226 0,'0'0'51'0,"0"0"3"16,0 0 72-16,0 0-27 15,0 0-33-15,0 0-56 16,-3-66-9-16,29 66 2 16,9 12 6-16,1 9 23 15,2 9-20-15,-7 4-4 16,-3 5-8-16,-4 0 0 16,-4-2-2-16,-1-4-105 15,-3-12-65-15,-1-12-109 16,0-9-128-16,-6-13-144 0</inkml:trace>
  <inkml:trace contextRef="#ctx0" brushRef="#br1" timeOffset="161836.9766">10011 14952 826 0,'0'0'385'0,"0"0"-209"15,0 0-40-15,-52-80-6 16,46 80-22-16,-3 0-77 16,-9 20-31-16,-6 21 5 15,-7 13-6-15,-2 10 1 16,2 3 0-16,1-5 0 15,8-9-50-15,5-11-102 16,11-14-38-16,6-16-136 16,3-12-498-16</inkml:trace>
  <inkml:trace contextRef="#ctx0" brushRef="#br1" timeOffset="162628.3542">12578 14990 1450 0,'0'0'90'0,"0"0"-88"15,0 0 9-15,0 0 6 16,0 0-16-16,0 0 7 16,115 92-4-16,-72-42 0 15,-3-3 1-15,-4-5-5 16,-9-11 0-16,-9-9-136 0,-9-14-125 15,-8-8-74-15,-1-13 71 16,0-23-196-16,-3-13 460 16,-7-2 195-16,0 0 214 15,1 6-115-15,1 12-72 16,1 11-33-16,4 7-78 16,0 10 26-16,-2 5-58 15,-11 15-67-15,-10 30-11 16,-12 19-1-16,-7 12 0 15,-1 0-2-15,4-6 2 16,5-4-74-16,10-7-80 16,12-14-115-16,15-19-316 15</inkml:trace>
  <inkml:trace contextRef="#ctx0" brushRef="#br1" timeOffset="163315.3709">14630 14923 1220 0,'0'0'65'0,"0"0"-21"16,0 0 12-16,0 0-8 0,0 0-25 15,0 0-6-15,72-29 14 16,-32 44 6-16,4 6 7 16,-2 4-12-16,-2 4-28 15,-9 4-3-15,-4 1-1 16,-8-5-46-16,-4-5-169 16,-7-13-187-16,-8-11-185 15</inkml:trace>
  <inkml:trace contextRef="#ctx0" brushRef="#br1" timeOffset="163438.3043">14903 14921 1330 0,'0'0'204'0,"0"0"-52"16,0 0-30-16,0 0-58 0,0 0-54 15,0 0-10-15,-92 82-7 16,41 21-33-16,-19 3-321 16</inkml:trace>
  <inkml:trace contextRef="#ctx0" brushRef="#br1" timeOffset="189914.6934">13270 15137 558 0,'0'0'610'15,"0"0"-544"-15,0 0-34 16,0 0 101-16,0 0-37 16,-79-55-48-16,76 53-23 15,3 1-5-15,0 1-20 16,0 0-4-16,0 0-10 15,20 0 11-15,12 0 2 16,14 0 1-16,2 0 1 16,-3 0 2-16,-14 0-3 15,-14 0 0-15,-14 0 0 16,-3 0 4-16,0 0 4 16,0 0 32-16,-15 0 34 15,-9 9-38-15,-7 3-20 0,1-3-8 16,6 2-1-1,9-7-4-15,10-2-3 0,5-2-2 16,0 0-15-16,22 0-29 16,9-5 36-16,4-7-5 15,-2 1 7-15,-10 6 7 16,-7 0-32-16,-8 5-24 16,-5 0-40-16,-2 0-71 15,-1 3-47-15,0 6-248 16</inkml:trace>
  <inkml:trace contextRef="#ctx0" brushRef="#br1" timeOffset="191029.568">19284 13169 1001 0,'0'0'187'0,"0"0"-176"16,0 0 22-16,0 0 68 16,0 0-56-16,0 0-43 15,-32-12-2-15,32 12 0 16,0 0 0-16,0 0-3 15,0 0 6-15,19 0 0 16,11 0 8-16,13-7-7 16,11-5 3-16,-5 2-7 15,-12 0 5-15,-15 2-2 16,-13 4 11-16,-7 4 17 16,-2-2 31-16,0 2 2 15,0 0 1-15,0 0-9 16,-8 0-33-16,-6 0 1 0,-6 0-24 15,-5 8-2-15,-2 1 0 16,5-1-9-16,6 1-38 16,6-2-176-16,6-7-194 15</inkml:trace>
  <inkml:trace contextRef="#ctx0" brushRef="#br1" timeOffset="198145.8413">15591 14304 262 0,'0'0'264'16,"0"0"-220"-16,0 0-14 16,0 0 39-16,0 0 1 15,0 0 11-15,0 0-20 16,-30 0-13-16,29 0 8 15,1 0-19-15,0 0-3 0,0 0 10 16,0 0-25-16,0 0 8 16,0 0-1-16,0 0-10 15,0 0 28-15,0 0-13 16,0 0 2-16,0-2 3 16,0-3-22-16,0-2 10 15,9-1-9-15,17-6-13 16,15-2 17-16,15-2-9 15,12 0 6-15,8 2 5 16,4 3-17-16,2 1-4 16,-3 3 0-16,-7 6 2 15,-11 0-1-15,-13 3-1 16,-19 0 0-16,-10 0 4 16,-13 0-4-16,-3 0 0 0,-3 0 1 15,0 0 4-15,0-1 3 16,0-2-6-16,0-2-2 15,0-1-21-15,0-7-88 16,0-6-76-16,0-1-127 16,0-4 31-16,0 2-138 15</inkml:trace>
  <inkml:trace contextRef="#ctx0" brushRef="#br1" timeOffset="198421.6689">16319 13971 690 0,'0'0'194'15,"0"0"-32"-15,0 0-39 16,0 0-19-16,0 0-16 15,0 0-17-15,-32-37-51 0,32 37-20 16,2 0-1-16,16 7-4 16,9 5 3-16,4-3 3 15,2 0-1-15,-6-3 0 16,-8-3 6-16,-10-2-7 16,-7 2 1-16,-2 8 0 15,-3 10 6-15,-20 10 5 16,-3 8 1-16,-4 0-6 15,2-1-6-15,8 0-17 16,5 0-164-16,6-5-215 16</inkml:trace>
  <inkml:trace contextRef="#ctx0" brushRef="#br1" timeOffset="200543.7313">17123 13799 643 0,'0'0'41'0,"0"0"-10"16,0 0 49-16,0 0-12 16,0 0-22-16,0 0 1 15,-6-23-21-15,6 23 0 16,0 0-1-16,0 0 1 16,0 0 8-16,0 0-6 15,0 0-2-15,0 0 2 16,0 0-5-16,0 0 9 15,0 0-11-15,-3 0-4 16,-3 7-3-16,-3 10 1 16,-1 5 9-16,-1 8-2 0,-2 6-6 15,1 0 11 1,2-2-8-16,4-5-9 16,3-2 7-16,3-7-13 0,0 0 1 15,6-5-2-15,10-3-1 16,2-3 0-16,7-3-1 15,2 2-1-15,0-3 4 16,0 6-2-16,-5 1-1 16,-4 5-1-16,-5 0-3 15,-5 9 3-15,-5-2 0 16,-3 6 0-16,0-1 7 16,-5 1-5-16,-8-2 17 15,-1-6-1-15,-3-2-10 16,0-6 5-16,-7-2-9 15,1-3-3-15,-3-3-2 0,2-6 0 16,5 0-50-16,4-13-65 16,5-14-94-16,8-7-117 15,2-1-184-15</inkml:trace>
  <inkml:trace contextRef="#ctx0" brushRef="#br1" timeOffset="200689.6426">17048 14008 864 0,'0'0'270'16,"0"0"-209"-16,-19-77 46 15,19 60-6-15,6 3-55 0,15 0-35 16,7 4-11-16,3 3 0 16,2 4-1-16,0 0-29 15,-3 3-71-15,-3 0-75 16,-7 0-131-16,-6 0-278 15</inkml:trace>
  <inkml:trace contextRef="#ctx0" brushRef="#br1" timeOffset="200854.5372">17445 13886 1262 0,'0'0'69'0,"0"0"-27"0,0 0 44 15,0 0-42-15,0 0-44 16,0 0 7-16,99 23-8 16,-50 19 1-16,0 4 0 15,-3-4 0-15,-7-2 0 16,-9-10-68-16,-9-7-50 16,-9-8-58-16,-8-11-117 15,-4-4-217-15</inkml:trace>
  <inkml:trace contextRef="#ctx0" brushRef="#br1" timeOffset="201104.3883">17735 13866 916 0,'0'0'205'0,"0"0"-128"0,0 0 71 16,0 0-42 0,0 0-77-16,0 0-11 0,-66 75-12 15,44-18-3-15,3 2 3 16,0-6-6-16,3-6 0 15,2-7-79-15,7-8-77 16,5-15-95-16,2-11-232 16</inkml:trace>
  <inkml:trace contextRef="#ctx0" brushRef="#br1" timeOffset="201475.0372">17940 13805 1174 0,'0'0'83'16,"0"0"21"-16,0 0-11 16,0 0-36-16,0 0-57 15,0 0 0-15,0 0-1 16,-26 20-13-16,26 16 13 16,0 7-77-16,1-1 0 15,15-4-4-15,-2-1 7 16,-7-4 54-16,1-4 17 15,-8-2 4-15,0-3 5 16,0-7 14-16,0-2 27 16,0-6 17-16,0-4-28 15,0-1 15-15,0 0-19 16,0 1-18-16,-4-1 8 0,-7-1-19 16,3-3 1-16,2 0 8 15,2-2-6-15,4-17-10 16,0-13-27-16,7-10-36 15,19-12-4-15,5-8-101 16,3 3-137-16,-1 7-76 16</inkml:trace>
  <inkml:trace contextRef="#ctx0" brushRef="#br1" timeOffset="201838.8982">18182 13729 673 0,'0'0'175'0,"0"0"-6"15,0 0-23-15,0 0-31 16,0 0-50-16,0 0-38 0,1-69-2 15,-1 64-25 1,3 0-3-16,11-2-12 0,5 1-46 16,-1-2 26-16,3-1 1 15,2-2 22-15,-7-1 10 16,-1-2 4-16,-8-1 27 16,1 1 47-16,-5 5-16 15,-2 1 10-15,-1 2-28 16,2 4-24-16,-1 2 0 15,-1 0-18-15,2 0-1 16,1 19-4-16,1 12 9 16,1 10-4-16,2 4 0 15,-1 8 3-15,0 5-5 0,3 5 2 16,1 6 0 0,1-2 1-16,-2-2 1 0,2-12-2 15,-3-7 0-15,-5-5-22 16,-3-5 17-16,0-1-8 15,-21-3-11-15,-7-1-9 16,-8-1-40-16,-4-7-28 16,-6-4-66-16,-5-9-129 15,-7-8-278-15</inkml:trace>
  <inkml:trace contextRef="#ctx0" brushRef="#br1" timeOffset="202477.7493">17153 13665 787 0,'0'0'27'0,"0"0"-3"16,0 0 55-16,0 0 63 16,0 0-56-16,-38-77-50 15,24 72 3-15,-6 4 10 16,-7 1-35-16,-4 0 0 16,-11 0-2-16,-4 6-11 15,-2 3 10-15,3-1-11 16,8 2 2-16,3-4 0 0,8 2 0 15,6-2-4-15,8 2 0 16,4 3-8-16,8 3 3 16,0 12 2-16,11 13 5 15,5 19 0-15,-1 22 6 16,-6 19-7-16,0 10 1 16,3 5 0-16,6-10 4 15,9-7-1-15,4-6 4 16,2-13-1-16,1-9-6 15,6-17-1-15,5-17-28 16,10-17-98-16,16-16-62 16,7-2-164-16</inkml:trace>
  <inkml:trace contextRef="#ctx0" brushRef="#br1" timeOffset="203121.3603">17997 14444 821 0,'0'0'60'0,"0"0"13"16,0 0 90-16,0 0-78 16,-88-2-37-16,72 10-23 15,2-1-21-15,5 0 3 16,2-2-7-16,7-2 0 15,0-2 0-15,15-1 0 16,13 0 1-16,8 0 6 16,4-7-6-16,2-2-2 15,-6-1 1-15,-4-1 0 16,-8 3 0-16,-10 0 1 16,-8 6 9-16,-6 0 59 15,0 2 15-15,-11 0-17 16,-17 0-45-16,-6 2-22 0,-7 13 0 15,1 0-52-15,0-5-238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18:52.9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0070C0"/>
    </inkml:brush>
  </inkml:definitions>
  <inkml:trace contextRef="#ctx0" brushRef="#br0">3057 1210 1431 0,'0'0'59'0,"0"0"-52"16,0 0 30-16,-25-84 85 16,52 59-88-16,16 0-31 15,9 8 0-15,5 7-2 16,1 10-1-16,-7 10-4 15,0 23-9-15,-17 18 7 16,-7 10 2-16,-15 12 4 16,-12 2 0-16,-6-2 3 15,-15-9-1-15,0-19 2 0,5-20-2 16,10-15 2 0,4-10 23-16,2-13 47 0,0-23 17 15,18-26-68-15,3-13-22 16,7 5 5-16,-7 6-2 15,-3 24 4-15,-12 19 25 16,-6 13 15-16,0 8-5 16,0 9-43-16,-6 25-3 15,-6 19 3-15,6 15 3 16,6 0-2-16,5-2-2 16,29-7-6-16,12-15-60 15,5-12-88-15,3-15-204 16,-17-17-402-16</inkml:trace>
  <inkml:trace contextRef="#ctx0" brushRef="#br0" timeOffset="941.0742">3782 1535 1270 0,'0'0'370'0,"0"0"-368"16,0 0 16-16,0 0-13 15,0 0-1-15,24 75-3 16,-15-41-1-16,0-2 0 16,-6-8 6-16,0-5-5 15,-3-9-1-15,0-9 1 16,0-1 11-16,0-11 96 0,-9-16-3 16,3-11-63-16,6-6-13 15,0 1 7-15,9 4-17 16,19 6-11-16,5 14-8 15,0 11 0-15,0 8-7 16,0 17 7-16,-8 24-16 16,-4 7 15-16,-11 12-6 15,-10 2-91-15,0-5-5 16,0-4-120-16,-1-15-40 16,-2-15-34-16,3-12 22 15,0-11 192-15,6 0 83 16,7-17 84-16,-1-4 146 0,0 0-34 15,-2 1-47-15,-2 1-11 16,10 2-47-16,0 0-21 16,1-2-39-16,9 2-18 15,1-3 7-15,-1 1-4 16,8-3-5-16,-3-3 6 16,-5 4-4-16,-10 2 21 15,-11 5 17-15,-7 8 5 16,0-1 22-16,-8 7-26 15,-12 7-46-15,-7 22-6 16,2 8-7-16,13 4 5 16,12 0-4-16,4-4-7 15,32-4 10-15,9-12-21 0,6-13-25 16,1-8 7 0,-7-10 10-16,-8-22 32 0,-7-10 6 15,-11-3-1-15,-7 1 18 16,-6 7 27-16,-6 9 31 15,0 11-41-15,0 13-40 16,0 4 0-16,0 3 0 16,-3 19 0-16,3 11 0 15,0 13 0-15,3-10 0 16,18-2-3-16,3-12-100 16,3-14 39-16,-2-8 25 15,0-8 30-15,-2-19 9 16,-2-2 0-16,-7 5 7 15,-6 8 20-15,-5 9 13 0,0 6 10 16,2 1-50-16,1 7-2 16,8 15-7-16,3 4 7 15,7 2 2-15,-2-9-1 16,0-10-53-16,-8-9 29 16,-1 0 25-16,-1-22 10 15,-6-9 10-15,0-5 7 16,-3-4 25-16,0-5-1 15,-3 6-39-15,0 3-6 16,0 10-6-16,0 10-25 16,0 10-78-16,0 6-113 15,9 4-271-15,13 10-583 16</inkml:trace>
  <inkml:trace contextRef="#ctx0" brushRef="#br0" timeOffset="1092.986">5465 1363 390 0,'0'0'1342'0,"0"0"-1308"16,82-74 67-16,-34 65-49 15,4 1-52-15,-2 8-7 16,-9 4-111-16,-19 14-280 16,-16 13-282-16</inkml:trace>
  <inkml:trace contextRef="#ctx0" brushRef="#br0" timeOffset="1219.9018">5538 1593 1362 0,'0'0'106'16,"0"0"69"-16,0 0-51 16,0 0-64-16,106 10 9 15,-36-24-67-15,7-6-2 16,-11 2-65-16,-12 4-172 16,-20 5-173-16</inkml:trace>
  <inkml:trace contextRef="#ctx0" brushRef="#br0" timeOffset="9295.0052">6825 1381 1180 0,'0'0'110'15,"0"0"-45"-15,0 0 106 16,0 0-10-16,0 0-69 15,0 0-39-15,0 0-37 16,-49-42-6-16,67 42-10 0,16 0 0 16,21 0 3-1,11 0-1-15,4 0 0 0,0 0-4 16,-9 0 6-16,-16 0-10 16,-12 0 6-16,-17 0 0 15,-10 0 8-15,-6 0-7 16,0 0 6-16,0 0-7 15,0 0-3-15,0 3-40 16,-1 4-159-16,1-4-107 16,0 0-265-16</inkml:trace>
  <inkml:trace contextRef="#ctx0" brushRef="#br0" timeOffset="9590.8357">7716 1271 1485 0,'0'0'79'0,"0"0"-11"16,0 0 93-16,0 0-124 16,0 0-37-16,0 0 0 15,-32 73-7-15,32-19 10 16,2-7-6-16,28-7 1 16,9-11-10-16,2-20-33 15,-2-9-2-15,-8-5 47 16,-13-29 29-16,-9-6-10 15,-9-10 35-15,0 2-8 16,-18 8-12-16,-4 11-11 16,-5 11-23-16,-3 11-1 15,6 7 0-15,2 0-73 0,11 24-114 16,11 6-240-16,0 8-214 16</inkml:trace>
  <inkml:trace contextRef="#ctx0" brushRef="#br0" timeOffset="9740.7629">8220 1456 1491 0,'0'0'115'15,"0"0"-1"-15,0 0 9 16,0 0-106-16,0 0-17 16,0 0-41-16,7-56-209 0,5 58-138 15,6-2-308-15</inkml:trace>
  <inkml:trace contextRef="#ctx0" brushRef="#br0" timeOffset="9902.6598">8528 1235 1513 0,'0'0'133'16,"0"0"-12"-16,0 0 10 16,0 0-92-16,0 0-39 15,0 0-15-15,5 54 13 16,8-4 2-16,-4 13 0 15,-1-1-68-15,-2-5-257 16,0-18-349-16</inkml:trace>
  <inkml:trace contextRef="#ctx0" brushRef="#br0" timeOffset="10383.4147">8828 1174 1545 0,'0'0'42'0,"0"0"83"15,0 0-24-15,0 0-98 16,100-58-3-16,-57 80-6 16,-2 15-10-16,-10 9-20 15,-17 5-63-15,-14 7 13 16,-8-3 33-16,-19-4 22 0,-1-6 31 16,11-12 2-1,11-13-1-15,6-7-1 0,20-13 3 16,26-9 1-16,20-23-4 15,7-15-35-15,4-1-128 16,-14-7 10-16,-15 7 151 16,-10 4 2-16,-16 6 89 15,-11 3 38-15,-9 8 36 16,-2 6-33-16,0 7-7 16,0 8-39-16,0 3-58 15,-2 3-17-15,2 0-9 16,0 14-29-16,14 9 28 15,14 7-1-15,2 2 2 16,6 1 0-16,-6 0-71 16,-8 1 21-16,0-1 33 15,-5 2 17-15,-2 0-6 0,0-2 8 16,-1 1-2-16,-3-3 1 16,-6-4-1-16,-5-4-15 15,-2 0-114-15,-29-6-75 16,-13-3-90-16,-5-8-237 15</inkml:trace>
  <inkml:trace contextRef="#ctx0" brushRef="#br0" timeOffset="10512.3344">9480 1224 1394 0,'0'0'116'0,"0"0"-18"0,101-76-67 15,-38 69-31-15,9 7-20 16,0 17-178-16,-6 13-444 15</inkml:trace>
  <inkml:trace contextRef="#ctx0" brushRef="#br0" timeOffset="10655.2445">10162 1581 1235 0,'0'0'128'0,"0"0"36"15,0 0-38-15,0 96-67 16,0-60-46-16,-5 3-10 15,-2 6-3-15,2 0-17 16,1-10-413-16</inkml:trace>
  <inkml:trace contextRef="#ctx0" brushRef="#br0" timeOffset="11283.7474">11009 1221 1619 0,'0'0'58'0,"0"0"-55"15,0 0 14-15,-61 92-6 16,49-29-5-16,12 7-3 15,15-1-3-15,27-13 0 16,19-17-3-16,6-22 3 16,0-17-27-16,-18-17 27 15,-16-24 5-15,-17-22 29 0,-16-9 48 16,0-3-18 0,-14 9-20-16,-12 19-29 0,2 17-7 15,-1 22-8-15,-2 8-13 16,0 31-30-16,5 19-133 15,11 17-51-15,11-2-187 16,21-8-414-16</inkml:trace>
  <inkml:trace contextRef="#ctx0" brushRef="#br0" timeOffset="11411.6687">11518 1509 542 0,'0'0'973'0,"0"0"-921"16,0 0 103-16,-15-78-104 15,13 75-51-15,2 3-117 16,0-4-179-16,22-6-394 0</inkml:trace>
  <inkml:trace contextRef="#ctx0" brushRef="#br0" timeOffset="11681.0127">11913 1119 966 0,'0'0'670'0,"0"0"-592"16,0 0 24-16,0 0-51 15,-85 58-50-15,55 8 0 16,12 4 1-16,18 4-2 16,11-3-4-16,38-15 0 15,13-17-65-15,7-22-58 16,-2-17 48-16,-16-11 56 0,-14-16 23 16,-11-7 11-16,-19 0 39 15,-7 4 90-15,-9 1-52 16,-22 12-53-1,-11 5-16-15,-7 12-19 0,-2 0-2 16,5 4-10-16,16 16-125 16,24-6-168-16,6-9-398 15</inkml:trace>
  <inkml:trace contextRef="#ctx0" brushRef="#br0" timeOffset="12079.8649">12425 993 1538 0,'0'0'60'0,"0"0"49"16,0 0-11-16,0 0-98 16,83-31 0-16,-59 65-2 15,-6 9-2-15,-6 8 1 16,-12 3-45-16,0-4-77 16,-12-5 1-16,-5-13 42 15,7-15 65-15,6-9 17 16,4-8-4-16,19 0 8 15,21-20-9-15,9-7-3 16,3-3-26-16,-10 3 11 16,-15 6 16-16,-12 7 7 15,-9 5 25-15,-6 1 22 16,0 3 30-16,0 4-30 16,-3 1-34-16,-3 0-13 0,3 0-13 15,3 9-1-15,0 2 6 16,3-2-26-16,13-2 16 15,1-2-4-15,2-5-2 16,-1 0 15-16,-3 0-14 16,-2 0-40-16,-4-3-66 15,-3-2-119-15,-1-2-6 16,-3-2-218-16</inkml:trace>
  <inkml:trace contextRef="#ctx0" brushRef="#br0" timeOffset="12354.9416">12935 1078 548 0,'0'0'479'16,"0"0"-298"-16,0 0 51 0,0 0-74 16,0 0-22-16,0-77-63 15,-3 77-10-15,1 0-46 16,-1 0-17-16,2 22-11 16,-1 11 3-16,2 9 8 15,0 3-1-15,24-1-48 16,9-4-49-16,9-1 34 15,5-7 34-15,-2 0 22 16,0-1 4-16,-18-1 3 16,-11 0-2-16,-13 0-3 15,-3-3 4-15,-19-1 1 16,-17-4-24-16,-4-9-42 16,-8-4-106-16,3-9-122 15,9 0-160-15</inkml:trace>
  <inkml:trace contextRef="#ctx0" brushRef="#br0" timeOffset="12470.1292">13073 1084 1279 0,'0'0'90'0,"100"-45"-88"16,-25 37 11-16,4 7-13 16,-9 1-249-16</inkml:trace>
  <inkml:trace contextRef="#ctx0" brushRef="#br0" timeOffset="12628.0411">13816 1724 1447 0,'0'0'49'0,"0"0"60"16,-36 77-41-16,23-45-64 15,-4-3-4-15,4-5-123 16,4-2-571-16</inkml:trace>
  <inkml:trace contextRef="#ctx0" brushRef="#br0" timeOffset="13413.8418">14803 1168 1156 0,'0'0'207'16,"0"0"-145"-16,0 0-19 16,0 0-36-16,0 73-7 15,0-11 6-15,0 8-3 16,3 2 1-16,8-2 0 15,2-6-8-15,-2-13-52 16,-2-18-339-16,-5-20-642 16</inkml:trace>
  <inkml:trace contextRef="#ctx0" brushRef="#br0" timeOffset="13542.7584">14971 1419 1468 0,'0'0'100'16,"0"0"-82"-16,0 0 32 15,0 0-50-15,0 0-58 16,95-2-89-16,-52 9-259 16</inkml:trace>
  <inkml:trace contextRef="#ctx0" brushRef="#br0" timeOffset="16848.7016">15526 1353 1317 0,'0'0'63'16,"0"0"-50"-16,-12-73 50 16,12 56 66-16,0 0-58 15,9 0-70-15,14 2-2 16,12 5-7-16,9 2-8 16,9 8 11-16,2 0-5 15,-5 9-10-15,-11 16-14 16,-15 8-14-16,-15 6 13 15,-9 5 21-15,-13 1 9 16,-20 0 4-16,-9-5 2 0,-3-7 3 16,5-10 4-16,9-12-7 15,11-9 16-15,14-2 18 16,6 0-24-16,9 0-9 16,26-2 1-16,14-1-3 15,9 3 0-15,-2 2-13 16,-7 23 5-16,-14 4-13 15,-14 2 13-15,-13 4 5 16,-8 0 3-16,-9-2 0 16,-20-3 5-16,-7-5-4 15,-7-8 4-15,1-9-5 16,7-8-11-16,11-2-86 0,15-26-177 16,9-13-475-1</inkml:trace>
  <inkml:trace contextRef="#ctx0" brushRef="#br0" timeOffset="17036.8836">16133 1280 1224 0,'0'0'76'15,"0"0"-1"-15,0 0 60 16,0 0-86-16,110-47-47 16,-76 49-1-16,2 23-1 15,0 17-4-15,-11 15 2 16,-5 13 1-16,-14 10-2 15,-6-2 2-15,-9-3-123 16,-18-13-177-16,-2-17-262 0</inkml:trace>
  <inkml:trace contextRef="#ctx0" brushRef="#br0" timeOffset="17389.8076">16212 1539 1362 0,'0'0'84'16,"0"0"-13"-16,12-84 31 15,23 63-102-15,16 11-11 16,9 0 4-16,7 2-17 16,1-1-66-16,-8-8-19 15,-11-4-6-15,-10-1 72 16,-19-2 43-16,-13 2 41 16,-7 3 92-16,0 6 19 0,-1 6-9 15,-5 4-41-15,1 3-76 16,2 0-26-16,0 10-4 15,1 15-15-15,2 14 16 16,11 8-10-16,25 2 8 16,15 5-12-16,4-1-52 15,-7-5 20-15,-15-4 9 16,-16-4 12-16,-17-6-3 16,-13 0 17-16,-30-7 3 15,-14-3-68-15,-1-9-90 16,-3-8-69-16,7-7-25 15,8-13-19-15</inkml:trace>
  <inkml:trace contextRef="#ctx0" brushRef="#br0" timeOffset="17493.7414">16616 1363 811 0,'0'0'131'0,"92"-106"-16"0,-32 75-68 16,10 14-47-16,2 17-3 15,-5 0-69-15,-9 14-316 16</inkml:trace>
  <inkml:trace contextRef="#ctx0" brushRef="#br0" timeOffset="17637.6665">17306 1630 1084 0,'0'0'99'0,"0"0"82"0,-3 101-68 16,-7-52-83-1,-9 6-21-15,-2-1-2 0,1-4-7 16,2-11-287-16,11-17-613 15</inkml:trace>
  <inkml:trace contextRef="#ctx0" brushRef="#br0" timeOffset="17950.6897">18197 1315 1419 0,'0'0'0'0,"104"-17"-1"15,-40 17-2-15,1 3-1 16,-4 19-5-16,-11 11-35 16,-21 13-33-16,-26 0 57 15,-11 10 20-15,-35-1 7 16,-13-6 32-16,-4-3 40 15,10-12-11-15,19-10-23 16,19-3-26-16,15-8-7 16,46-8-12-16,30-5 0 15,17-3-27-15,2-21-206 16,-11-7-335-16</inkml:trace>
  <inkml:trace contextRef="#ctx0" brushRef="#br0" timeOffset="18087.605">18820 1587 1122 0,'0'0'105'0,"0"0"-4"0,0 0 34 16,0 0-88-16,0 0-33 15,0 0-13-15,33 0-1 16,-33 0-229-16,-7-6-856 16</inkml:trace>
  <inkml:trace contextRef="#ctx0" brushRef="#br0" timeOffset="20204.6981">19241 1336 1377 0,'0'0'83'0,"0"0"-78"15,0 0 29-15,0 0 30 16,0 0-64-16,0 0-13 15,-16 78 13-15,16-11 2 16,0 8-2-16,0-4 1 16,-2-5 0-16,1-7-1 15,1-12-119-15,0-15-140 16,7-22-223-16</inkml:trace>
  <inkml:trace contextRef="#ctx0" brushRef="#br0" timeOffset="20473.5531">19581 1327 1385 0,'0'0'45'0,"0"0"-38"16,0 0 0-16,88-67-7 16,-43 67-9-16,0 14 5 15,-4 22-4-15,-9 15-6 16,-14 9 7-16,-18 6-10 15,0-1-5-15,-30-7 2 16,-9-12 20-16,6-12 10 16,12-10-9-16,17-8-1 0,7-8-2 15,40-8 1 1,27 0-71-16,14-19-147 0,8-8-111 16,-7-7-212-1</inkml:trace>
  <inkml:trace contextRef="#ctx0" brushRef="#br0" timeOffset="20727.3943">20314 1398 966 0,'0'0'145'16,"0"0"-49"-16,-19-78 44 16,12 68-34-16,4 6-27 15,3 3-30-15,0 1-49 16,2 0-1-16,17 15-21 16,6 11 21-16,5 13 1 15,-6 7 0-15,-4 4 0 16,-4 4-3-16,-7-5 2 0,3-7-1 15,0-6 2-15,0-5 2 16,4-2 1-16,-1-2-3 16,-2-3 0-16,-2 0 0 15,-8-3-3-15,-3-6 3 16,0-4-51-16,-22-3-97 16,-11-8-178-16,-9 0-491 15</inkml:trace>
  <inkml:trace contextRef="#ctx0" brushRef="#br0" timeOffset="20869.8134">20337 1373 1488 0,'0'0'48'0,"0"0"-42"0,127-77-4 16,-40 65-2-16,14 5-7 15,3 2-133-15,-10 0-349 16</inkml:trace>
  <inkml:trace contextRef="#ctx0" brushRef="#br0" timeOffset="21246.5911">21168 1092 1137 0,'0'0'384'0,"0"0"-320"16,0 0 138-16,-12-72-100 15,12 69-68-15,2-1-18 0,21 3-16 16,16 1-10-16,19-2 7 15,8 2-7-15,0 0-5 16,-11 0-1-16,-18 0 14 16,-17 0 2-16,-13 0 4 15,-7 0 5-15,0 0 15 16,0 0 2-16,0 0-1 16,-1 5-25-16,-4 19-8 15,1 16-2-15,4 22 10 16,0 18 1-16,0 21 2 15,10 11-2-15,8 5-1 16,-3 0 0-16,-3-10 0 16,-8-13-6-16,-4-10-10 0,-7-17-62 15,-20-11 16 1,-12-14-23-16,-4-9 6 0,-6-14 30 16,-2-7-16-1,-3-7-51-15,-1-5-156 0,2 0-434 16</inkml:trace>
  <inkml:trace contextRef="#ctx0" brushRef="#br0" timeOffset="22325.3236">7098 776 1166 0,'0'0'9'16,"0"0"2"-16,0 0-5 16,-110-20 12-16,63 35-18 15,-12 16 6-15,-7 8-9 16,-2 0 3-16,11-9 0 16,15-6 1-16,17-13 1 0,16-6-2 15,6-4 4 1,3-1 3-16,0 0-5 0,0 0-2 15,0 4-4-15,4 13 1 16,1 17-4-16,-1 24 7 16,-4 26 10-16,0 35-10 15,-7 26 25-15,-11 10-20 16,4-3-5-16,8-16 11 16,6-30-9-16,17-19 50 15,29-16-16-15,18-13-18 16,23-16 5-16,17-12-10 15,14-13-3-15,6-12-8 16,-6-5-2-16,-10 0-6 16,-15-3-116-16,-20-5-15 15,-21 4-43-15,-22 2-49 0,-21-1-127 16</inkml:trace>
  <inkml:trace contextRef="#ctx0" brushRef="#br0" timeOffset="25170.8972">6660 5166 1032 0,'0'0'115'16,"0"0"-109"-16,0 0-4 0,0 0 9 15,0 0 44-15,0 0-4 16,0 0 3-16,-35-28-17 16,35 28-20-16,0 0 2 15,2 0-19-15,8 0 0 16,11 0-2-16,6 0 6 15,7 7-3-15,14 0 7 16,7 1 2-16,11 2 10 16,10 2-10-16,24 0 14 15,22-1-5-15,35 4-14 16,47-7 12-16,60-3-8 16,77-5-6-16,82 0 57 15,87-6 5-15,74-8-39 16,70 0-15-16,53 3-8 0,49 7 0 15,39-1-3-15,28 5 3 16,20 0-2-16,22 0 2 16,11 12 14-16,4 4 25 15,0 5-41-15,-10 5 2 16,-10 0-3-16,-21 1 2 16,-28 4-2-16,-34 0 1 15,-48 3 8-15,-50 1-9 16,-57 1 0-16,-58-4 0 15,-66-6-1-15,-63 1 10 16,-74-10-9-16,-79-5 0 16,-86-7-6-16,-80-5 6 15,-64 0-135-15,-43-2 60 0,-9-11 75 16,-28-4 5 0,-15-2 49-16,-8 2 2 0,2 5 27 15,9 5-25-15,13 2-32 16,13 5-20-16,13 0-6 15,1 0-8-15,0 12 1 16,15 3-96-16,10-9-163 16,8-6-338-16</inkml:trace>
  <inkml:trace contextRef="#ctx0" brushRef="#br0" timeOffset="25526.6779">26496 5387 631 0,'0'0'455'0,"0"0"-375"16,0 0 111-16,0 0-32 16,0 0-28-16,0 0-18 15,-5-52-40-15,5 52-41 0,0 11-32 16,7 29-13-16,18 19 13 16,3 19 3-16,3 2-3 15,2 2 0-15,-3-5 0 16,0-6-1-16,-9-9-62 15,-8-20-215-15,-13-18-463 16</inkml:trace>
  <inkml:trace contextRef="#ctx0" brushRef="#br0" timeOffset="26432.895">6719 4867 552 0,'0'0'835'0,"0"0"-775"0,0 0 5 16,0 0-46-16,0 0-16 15,-7 121-3-15,10-34 7 16,-3 5-3-16,0 1-4 16,1-7-112-16,1-18-382 15</inkml:trace>
  <inkml:trace contextRef="#ctx0" brushRef="#br0" timeOffset="27662.1368">10142 5071 1222 0,'0'0'315'0,"0"0"-307"15,0 0-8-15,0 0 3 16,0 111 1-16,0-43 11 15,0 7-14-15,8 2-2 16,5-7-20-16,-11-12-423 16</inkml:trace>
  <inkml:trace contextRef="#ctx0" brushRef="#br0" timeOffset="27957.9596">10372 6141 1567 0,'0'0'80'15,"0"0"-79"-15,0 0 47 16,0 0-11-16,0 0-33 16,-10 72-5-16,10-22 1 15,0 4-20-15,1-1-250 16,11-12-334-16</inkml:trace>
  <inkml:trace contextRef="#ctx0" brushRef="#br0" timeOffset="29205.9729">10417 6111 1406 0,'0'0'27'0,"0"0"-26"16,0 0 40-16,0 0-27 15,-33 106 0-15,30-45 10 16,3 2-19-16,0-7 3 16,18-11-6-16,16-17 0 15,16-24 8-15,12-8-8 0,5-36 6 16,-6-13 5-1,-17-11-7-15,-21 2 93 0,-21 2-19 16,-4 11-26-16,-35 11-24 16,-14 18-30-16,-10 20-2 15,-1 9-73-15,5 31-148 16,21 6-212-16</inkml:trace>
  <inkml:trace contextRef="#ctx0" brushRef="#br0" timeOffset="30340.6298">14496 5032 1440 0,'0'0'120'0,"0"0"-101"16,0 0 93-16,0 0-58 0,0 0-54 15,0 0-16 1,-12 82 16-16,11-21 2 0,-1 6-2 16,2 2 0-16,0-2 0 15,9-4 0-15,8-4-181 16,-5-7-200-16,-5-4-595 16</inkml:trace>
  <inkml:trace contextRef="#ctx0" brushRef="#br0" timeOffset="30518.5365">14568 6070 946 0,'0'0'572'16,"0"0"-551"-16,0 0-19 0,0 95 29 15,0-50-13-15,0 3-18 16,1 5 0-16,5-6-101 15,-3-8-385 1</inkml:trace>
  <inkml:trace contextRef="#ctx0" brushRef="#br0" timeOffset="31537.6881">19187 5092 1425 0,'0'0'67'16,"0"0"-65"-16,0 0-2 15,0 0 9-15,9 121 25 16,5-58-13-16,-1 2-14 15,6 3-3-15,1-1-8 16,-5-1-56-16,-14-10-323 16</inkml:trace>
  <inkml:trace contextRef="#ctx0" brushRef="#br0" timeOffset="32032.947">19286 6129 1396 0,'0'0'135'0,"0"0"-131"15,0 0 40-15,0 0-31 16,135-54-13-16,-70 54 0 15,-7 0-23-15,-12 7-37 16,-17 22 38-16,-21 6 12 16,-8 10 10-16,-27 8 2 15,-20 0 0-15,-13 0 22 16,4-7 0-16,9-10 4 0,19-12 20 16,25-8-36-16,10-7-10 15,51-6-4-15,29-3-36 16,19 0-50-16,9 0-4 15,-14-1 19-15,-14-6-197 16,-29 1-318-16</inkml:trace>
  <inkml:trace contextRef="#ctx0" brushRef="#br0" timeOffset="33061.3993">24360 5429 1054 0,'0'0'293'0,"0"0"-273"16,0 0 74-16,0 0 13 15,0 0-47-15,0 0-60 16,0 0-3-16,24 21-3 15,-9 15 6-15,1 12 6 16,1 7-5-16,-5 7-1 16,-2 6-25-16,-7-1-244 15,-2 1-341-15</inkml:trace>
  <inkml:trace contextRef="#ctx0" brushRef="#br0" timeOffset="33518.604">24511 6382 1452 0,'0'0'31'0,"0"0"-22"15,0 0 30-15,100-75-21 0,-65 70-15 16,-5 5-2-16,-6 2-2 16,-12 21 1-16,-9 5-11 15,-3 6 4-15,-7 2-9 16,-17 0 14-16,-4-4 1 15,-2-5 2-15,6-8 0 16,9-7 23-16,7-5-5 16,8-4-3-16,6 1-9 15,27 1-4-15,15 3 3 16,7 2-6-16,0 3-2 16,-6 4-14-16,-13 3-34 15,-21 0 24-15,-15 4-5 0,-32 1 0 16,-43 1-51-16,-34-2-134 15,-31-4-226-15</inkml:trace>
  <inkml:trace contextRef="#ctx0" brushRef="#br0" timeOffset="35731.7635">9937 4407 1294 0,'0'0'148'15,"0"0"-141"-15,0 0 68 16,0 0-14-16,0 0-51 15,0 0-10-15,19 15-9 16,-7 14 9-16,7 4 15 16,-1 1-12-16,-3-2-2 15,0-2-1-15,-5-7 2 0,-2-8-7 16,-2-8-36-16,1-7-170 16,-2-1-159-1,-2-23-161-15</inkml:trace>
  <inkml:trace contextRef="#ctx0" brushRef="#br0" timeOffset="35972.8076">10127 4353 1127 0,'0'0'119'0,"0"0"-38"15,0 0 74-15,0 0-81 16,0 0-74-16,0 0-14 16,12 22 9-16,9 8 5 15,6-1 0-15,6 1 0 16,6-2 4-16,1-5-10 15,0-2 5-15,-6-4-10 16,-8-3 4-16,-13-1-5 0,-10-1 6 16,-3-3-10-16,-9 1-35 15,-21-1 32-15,-7-4-83 16,-7-3-143-16,2-2-60 16,2-6-124-16</inkml:trace>
  <inkml:trace contextRef="#ctx0" brushRef="#br0" timeOffset="36293.6095">10157 4445 738 0,'0'0'134'16,"0"0"-96"-16,0 0 57 15,93-72-58-15,-59 52-23 16,2-3-3-16,-3 2-8 16,-8 0 2-16,-3 4 0 0,-13 4 49 15,-4 7 6-15,-5 3 105 16,0 1-25-16,0 2-74 15,-3 0-16-15,1 2-50 16,2 15-15-16,0 8-2 16,12 5 17-16,15 2 5 15,11-4-5-15,5 2-1 16,-1-2-2-16,-5-1-21 16,-6 2 8-16,-13-4 12 15,-9-4-5-15,-9 0 7 16,0-3-2-16,-17-5 4 15,-8 0-1-15,-6-10 1 16,1-3-120-16,-1-8-149 16,1-17-326-16</inkml:trace>
  <inkml:trace contextRef="#ctx0" brushRef="#br0" timeOffset="36436.5165">10430 4321 1418 0,'0'0'38'0,"0"0"12"15,82-58 1-15,-25 33-47 16,12-3-4-16,8-2-2 16,-1-1-23-16,-6-1-283 15,-13 3-517-15</inkml:trace>
  <inkml:trace contextRef="#ctx0" brushRef="#br0" timeOffset="38920.4728">14205 4467 1349 0,'0'0'38'0,"0"0"16"16,0 0 112-16,0 0-122 15,0 0-37-15,0 0-7 16,-9-18-33-16,9 39 24 16,6 10 9-16,0 3 0 15,-3 5 9-15,-3 0-9 16,2-4 0-16,-2-1 7 15,1-6-7-15,6-6 0 16,4-13-105-16,4-9-234 0,6-16-248 16</inkml:trace>
  <inkml:trace contextRef="#ctx0" brushRef="#br0" timeOffset="39458.6429">14504 4342 1319 0,'0'0'209'0,"0"0"-168"15,0 0 126-15,0 0-107 16,0 0-60-16,0 0-13 16,-36 39 7-16,30-3 6 15,6 1 0-15,0 1-3 16,19-2-3-16,8-2-30 0,3-6-41 16,1-5 23-16,-7-5 32 15,-10-4 22 1,-10-4-4-16,-4-3 2 0,0-1 2 15,-7-3 14-15,-5 0 12 16,-2-2 50-16,4-1-19 16,4 0-30-16,3 0-10 15,-3-12-17-15,0-8-27 16,0-7-100-16,6-9 9 16,0-2-42-16,5 3 15 15,14 3 33-15,3 3 87 16,1 3 25-16,-4 1 15 15,2 5 36-15,-2 5 41 16,2 2-1-16,6 4-42 16,4 3-37-16,7 4 2 0,1 2-13 15,1 0 4-15,-6 8-5 16,-9 9-5-16,-8 6-1 16,-10 6 6-16,-7 0 0 15,0 3 5-15,-9 0 1 16,-9-3 28-16,2-3 21 15,8-5-32-15,8-5 0 16,3-7-23-16,33-6 0 16,21-3 2-16,16-1-2 15,6-18-33-15,-9-2-38 16,-15-1-84-16,-22 1-183 16</inkml:trace>
  <inkml:trace contextRef="#ctx0" brushRef="#br0" timeOffset="41183.8052">18843 4212 663 0,'0'0'819'15,"0"0"-793"-15,0 0 50 16,0 0 76-16,0 0-108 16,0 0-44-16,-3-16-7 15,7 46-10-15,8 11 16 16,6 8 1-16,0 5 0 15,1 0 3-15,1-3-2 16,-7-3-1-16,-2-11 0 0,-1-10-107 16,-2-14-81-16,-4-13-243 15</inkml:trace>
  <inkml:trace contextRef="#ctx0" brushRef="#br0" timeOffset="41470.6285">19144 4071 1360 0,'0'0'176'0,"0"0"-162"16,0 0 156-16,0 0-154 15,0 0-16-15,0 0-17 16,0 111 17-16,4-50 1 0,19-3-1 16,5-10-75-1,8-16-65-15,-2-13-14 0,-4-14 61 16,-6-5 88-16,-12-5 5 15,-12-9 116-15,0 1 60 16,-5-1-39-16,-12 4-34 16,-2 3-71-16,-1 7-31 15,-4 0-2-15,3 13-48 16,6 7-125-16,11 0-145 16,4-6-436-16</inkml:trace>
  <inkml:trace contextRef="#ctx0" brushRef="#br0" timeOffset="41804.6914">19562 4045 1544 0,'0'0'42'16,"0"0"-4"-16,0 0 69 16,0 0-107-16,92-47-2 15,-69 79-16-15,-6 9 11 16,-8 6-34-16,-9 1-26 15,-3-7 24-15,-19-6 4 16,-8-7 39-16,1-10 5 16,-1-7 3-16,10-9 46 15,10-2 43-15,10 0-18 16,0 0-42-16,30 0-37 0,16-5-2 16,15 2-10-16,0 3-2 15,-10 3-10-15,-19 9-25 16,-22 5 18-16,-10 7 11 15,-32-2 1-15,-26 4 11 16,-21-2-10-16,-19-3-166 16,-7-5-84-16,-4-11-532 15</inkml:trace>
  <inkml:trace contextRef="#ctx0" brushRef="#br0" timeOffset="43724.6292">9607 5199 737 0,'0'0'84'0,"0"0"35"0,0 0 58 16,0 0-72-16,0 0-8 15,0 0 6-15,0 0-31 16,4-50 5-16,-4 49-17 15,0 1 5-15,0 0-17 16,0 0-26-16,0 4-22 16,0 19-26-16,0 15 14 15,2 10 12-15,1 9 7 16,1 0-7-16,1 1-77 16,-1-10-199-16,-1-15-539 15</inkml:trace>
  <inkml:trace contextRef="#ctx0" brushRef="#br1" timeOffset="48990.5388">9628 5208 627 0,'0'0'28'16,"0"0"41"-16,0 0 84 15,0 0-47-15,0 0-9 16,0 0-2-16,61-58-33 0,-61 57 1 16,0 0 2-16,0 1-38 15,0 0 8-15,0 0-12 16,0 0 0-16,0 0 12 16,0 0-13-16,0 0 7 15,0 0-5-15,0 0-20 16,0 0-4-16,0 4-1 15,3 19-20-15,-3 15 16 16,3 9 4-16,-1 3 1 16,2 1 0-16,-3-6 2 15,-1-6 0-15,0-8-2 16,0-9 0-16,2-9 3 16,-1-11 3-16,1-2-6 15,1 0 25-15,-2-19 103 0,4-8-37 16,-2-9-69-16,-2 0 10 15,-1 0 3-15,0-1-30 16,0 6 12-16,-1 6-11 16,-7 6-3-16,4 10 7 15,1 8-10-15,3 1-10 16,-2 0-12-16,-2 15-80 16,0 13-67-16,2 12 36 15,2-2-123-15,0-6-249 16</inkml:trace>
  <inkml:trace contextRef="#ctx0" brushRef="#br1" timeOffset="49945.5222">9173 4506 1025 0,'0'0'188'0,"0"0"-166"16,0 0 127-16,0 0-72 16,0 0-70-16,0 0-7 15,-3 15-2-15,6 7 1 16,3 2 2-16,-3-5-1 15,3-1 6-15,-3-4-5 16,-2-2 1-16,1-5-2 16,-1-4-2-16,-1-3-110 15,2-3-88-15,1-17-165 0</inkml:trace>
  <inkml:trace contextRef="#ctx0" brushRef="#br1" timeOffset="50161.3792">9173 4506 771 0,'55'-45'126'0,"-55"45"2"15,0 0 5-15,0 0-89 16,5 2-44-16,2 10 2 16,5 8-2-16,0-4 5 15,4 4-5-15,1-3 4 16,2-2-3-16,5-2 0 16,-3-3 0-16,-2-3 2 15,-3 0-6-15,-10-3 4 16,-3 1-1-16,-3-1 0 15,-1-1-2-15,-18 1 2 16,-10-4-125-16,-2 0-280 16</inkml:trace>
  <inkml:trace contextRef="#ctx0" brushRef="#br1" timeOffset="50238.3327">9173 4506 920 0</inkml:trace>
  <inkml:trace contextRef="#ctx0" brushRef="#br1" timeOffset="50782.4126">9173 4506 920 0,'112'-39'139'0,"-97"28"-133"0,4-2 11 0,9-1-12 16,2 2-4-16,0 0-2 16,-2 2 1-16,-11 4 0 15,-7 5 0-15,-8 1 1 16,-2 0 8-16,0 0 77 16,0 0-3-16,0 0-49 15,0 6-29-15,0 7-3 0,0 2 12 16,0 4-14-16,0-2 4 15,7 0-3-15,7-5 0 16,2-1-1-16,-4 0 0 16,0-6 1-16,-6-1 4 15,-3-1-4-15,0-1-1 16,-3-2 0-16,0 0 0 16,0 0 0-16,0 0-47 15,0-6-54-15,0-10-154 16,0-2 12-16,0-4-41 15,-2-2-91-15,-1 1 375 16,3 4 377-16,0 2-167 16,0 5-76-16,11 2 33 0,7 1-28 15,4 3-57-15,5 4-39 16,0 2-35-16,5 0-3 16,0 20-5-16,-7 9-1 15,-2 10-1-15,-12 7 2 16,-11 6 0-16,0 5 0 15,-28-1-16-15,-20 1-8 16,-19-6-16-16,-18-8 18 16,-13-11 8-16,-5-17 14 15,9-15 37-15,19-23 5 16,22-27 48-16,18-14-19 16,19-10-37-16,16-10-6 0,10-4-2 15,26 5-26-15,16 16-18 16,11 28-16-16,6 27-10 15,-1 12-131-15,-8 25-138 16,-17 19-256-16</inkml:trace>
  <inkml:trace contextRef="#ctx0" brushRef="#br1" timeOffset="52321.131">12757 5102 1019 0,'0'0'323'0,"0"0"-295"15,0 0 142-15,0 0-26 16,0 0-93-16,0 0-40 15,6-12-11-15,3 37-10 16,3 13 10-16,3 12 8 16,-3 8-5-16,-5 6-6 15,-7 3-172-15,0-4-234 16</inkml:trace>
  <inkml:trace contextRef="#ctx0" brushRef="#br1" timeOffset="53378.496">12803 5822 1047 0,'0'0'147'0,"0"0"-39"16,0 0 84-16,0 0-83 15,0 0-71-15,0 0-36 16,0 0-2-16,-73 81-1 16,61-25 1-16,9 1 0 15,3-6-1-15,2-12-9 16,17-16-27-16,4-10-60 15,2-13 24-15,0-2 38 16,-4-25 35-16,-3-7 38 16,-5-4 51-16,-11-5 35 15,-2 4 14-15,0 5-78 16,-6 7-16-16,-6 12-25 0,-3 7-16 16,0 8-3-16,3 0-31 15,2 20-75-15,7 9-135 16,3 5-178-16</inkml:trace>
  <inkml:trace contextRef="#ctx0" brushRef="#br1" timeOffset="53514.41">12984 5992 1525 0,'0'0'24'15,"0"0"-3"-15,0 0 12 16,0 0-33-16,0 0-177 15,0 0-363-15</inkml:trace>
  <inkml:trace contextRef="#ctx0" brushRef="#br1" timeOffset="53888.6932">13205 5763 1411 0,'0'0'89'0,"0"0"-82"15,0 0 61-15,0 0-68 16,0 0-1-16,0 0-11 16,-5-22-24-16,5 27-9 15,0 1 33-15,0 2 4 16,0 3 8-16,-6 7 7 16,-12 11-1-16,-1 7 20 0,2 10 1 15,8 3-13-15,9-3-6 16,0-3-8-16,20-11-2 15,10-13-17-15,0-12-65 16,4-7-4-16,-3-9 53 16,-2-15 35-16,-6-3 17 15,-8 0 66-15,-7 4 4 16,-8 7 20-16,0 7 4 16,-12 9-47-16,-14 0-54 15,-8 12-10-15,-2 10-49 16,10 3-119-16,9-9-100 15,14-7-258-15</inkml:trace>
  <inkml:trace contextRef="#ctx0" brushRef="#br1" timeOffset="54311.3907">13400 5816 1332 0,'0'0'130'0,"0"0"-99"15,0 0 80-15,0 0-96 16,90-75-13-16,-64 72-4 15,-2 3-21-15,-3 3-32 16,-10 13 1-16,-8 9 14 16,-3 2 14-16,-2 6 21 0,-16-1 5 15,-3-1 10 1,3-4 21-16,6-8 3 0,6-9-11 16,5-5-18-16,1-5 4 15,0 0-3-15,15-15 5 16,6-7-1-16,2-2-10 15,-3 5 0-15,-5 5 4 16,-8 8-2-16,-4 2 36 16,-1 4 6-16,-1 0-22 15,2 15-7-15,0 8-11 16,3 5 7-16,3 0-11 16,-1 0-7-16,1-3-11 15,1-1-71-15,-1-4 51 16,-3-6 21-16,-3-5-1 15,-3-3 17-15,0-4-17 0,-3 0-64 16,-12-2-22 0,0 0-115-16,3-10-73 0,3-10-135 15</inkml:trace>
  <inkml:trace contextRef="#ctx0" brushRef="#br1" timeOffset="54438.3128">13642 5830 981 0,'0'0'170'16,"0"0"4"-16,0 0-34 15,71-81-104-15,-51 70-32 16,-1 0-8-16,0 8-38 16,-4 3-192-16,-2 0-116 15,-3 0-173-15</inkml:trace>
  <inkml:trace contextRef="#ctx0" brushRef="#br1" timeOffset="54554.2407">13832 5712 811 0,'0'0'204'15,"0"0"-35"-15,0 0-34 16,0 0-52-16,0 0-51 15,0 0-30-15,23-12-2 16,-16 12-4-16,-2 0-13 16,-5 0-198-16,0 7-251 15</inkml:trace>
  <inkml:trace contextRef="#ctx0" brushRef="#br1" timeOffset="63193.2038">15435 5109 585 0,'0'0'89'0,"0"0"-17"16,0 0 37-16,0 0 0 15,0 0-22-15,0 0-38 16,0 0 5-16,0 0-12 16,0-25 25-16,0 23-9 15,0 1-3-15,0-2 9 16,0 3-34-16,0-3 9 15,0 3-4-15,0 0-22 16,0 0 27-16,0 0-20 16,0 0 2-16,0 0 7 15,0 0-23-15,0 0-7 0,0 15 1 16,0 6 0-16,0 6 7 16,0 3-6-16,0 1 1 15,0-3 8-15,0-5-5 16,0-2-5-16,0-8 0 15,0-4-2-15,0-3 2 16,0-5 2-16,0-1-2 16,0 0 37-16,0 0 9 15,0 0 8-15,0-9-33 16,0-8-14-16,0-3 5 16,0-4-7-16,0-1 5 15,0-1 25-15,0-1-28 16,0 0 12-16,0 0-17 0,0 4 8 15,0 6-1-15,0 7-8 16,0 4 1-16,0 6-2 16,0 0 0-16,0 12-14 15,0 19-2-15,0 13 16 16,-2 9 2-16,-1 0-2 16,0-2 0-16,2-5-1 15,1-6 6-15,0-6-5 16,0-7 0-16,3-10-2 15,1-8-10-15,2-6 11 16,-5-3-19-16,-1 0 1 16,0-1-45-16,0-10-103 0,-7 5-97 15,-13 1-252-15</inkml:trace>
  <inkml:trace contextRef="#ctx0" brushRef="#br1" timeOffset="63732.8652">15463 5842 1434 0,'0'0'138'0,"0"0"-121"15,0 0 173-15,0 0-121 16,0 0-39-16,0 0-8 16,-2-31-14-16,2 31-8 15,0 0 0-15,0 0-1 16,0 0-2-16,0 0 5 15,0 0-2-15,0 0 21 16,0 0-14-16,0 0 27 16,0-3-5-16,0-1-17 15,0 1 17-15,0 1-25 0,0-3 1 16,0 2-5-16,0 3 0 16,0 0 0-16,0 0 0 15,0 0-4-15,0 0 1 16,0 13-17-16,0 11 20 15,0 9 2-15,4 9 3 16,-2 2-5-16,-2 1 0 16,0-4-3-16,0-7-4 15,0-8 7-15,0-8-6 16,0-6-22-16,0-8-52 16,0-4-36-16,3 0-157 15,3-16-159-15</inkml:trace>
  <inkml:trace contextRef="#ctx0" brushRef="#br1" timeOffset="63883.7709">15646 5956 296 0,'0'0'1217'0,"0"0"-1163"16,0 0 128-16,0 0-79 16,30-73-77-16,-24 70-25 15,-6 3-2-15,0 0-84 16,0 6-167-16,0 5-146 15</inkml:trace>
  <inkml:trace contextRef="#ctx0" brushRef="#br1" timeOffset="64287.5202">15827 5799 1433 0,'0'0'99'0,"0"0"-96"15,0 0 84-15,73-73-61 16,-34 66-21-16,-2 5-9 16,-3 2 4-16,-7 0-10 15,-12 16 9-15,-12 6-29 16,-3 5 25-16,-9 2 3 16,-16 2 2-16,-4 1 15 15,1-3-5-15,3-5 3 16,5-6 29-16,8-7-37 0,6-6 15 15,6-5-12-15,2 0-2 16,25-2-6 0,10-10-16-16,5 6 0 0,4-1 10 15,-7 7-20-15,-9 2 20 16,-8 15 1-16,-8 5 3 16,-9 0 0-16,-5 1 4 15,0-2 10-15,-19-5 10 16,-3-1-21-16,-5-5 8 15,2-8-9-15,3-2-88 16,5-5-143-16,9-19-281 16</inkml:trace>
  <inkml:trace contextRef="#ctx0" brushRef="#br1" timeOffset="64484.1261">16265 5715 1405 0,'0'0'56'0,"0"0"34"15,0 0 25-15,80-27-80 16,-57 35-34-16,-2 17 1 16,-6 8-2-16,-5 7-9 15,-5 4 4-15,-5-1-35 16,0-4-16-16,0-1-7 16,-8-10-66-16,-5-10-142 15,4-11-223-15</inkml:trace>
  <inkml:trace contextRef="#ctx0" brushRef="#br1" timeOffset="64826.9156">16380 5874 969 0,'0'0'523'0,"0"0"-407"15,0 0 107-15,0 0-144 16,0 0-53-16,0 0-26 16,33-80-18-16,19 60-49 15,8-4-78-15,-2 0 7 16,-9-3 44-16,-11 6 61 15,-18 4 33-15,-9 5 17 16,-10 6 80-16,-1 4 59 16,0 2-57-16,0 0-45 0,0 12-54 15,0 9 5-15,0 9-9 16,15 2 5-16,2 3-2 16,3 2-1-16,-3 0-50 15,-1-2 31-15,-5 2 13 16,-4-5-20-16,-7-6 23 15,0 0 10-15,-6-7-5 16,-12-5 0-16,-4-6-4 16,-3-5-1-16,4-3-100 15,0-7-86-15,6-19-97 16,6-8-277-16</inkml:trace>
  <inkml:trace contextRef="#ctx0" brushRef="#br1" timeOffset="64947.8376">16665 5765 1438 0,'0'0'113'16,"0"0"22"-16,0 0-54 16,91-61-81-16,-33 40-6 15,2-1-99-15,-4-5-254 16</inkml:trace>
  <inkml:trace contextRef="#ctx0" brushRef="#br1" timeOffset="70331.0327">3848 7170 767 0,'0'0'562'0,"0"0"-553"16,-21-78 14-16,21 54 74 15,0 6-2-15,0 5-3 16,0 9-52-16,0 4-8 0,0 0-9 16,0 9-23-16,0 21 0 15,-6 13 2-15,0 10 4 16,3 6 14-16,-1 2-17 16,4 0 5-16,0-3-5 15,7-7 3-15,14-8-8 16,6-12 2-16,7-13 0 15,3-12-2-15,1-6 8 16,-4-16-3-16,-1-16 4 16,-8-10-3-16,-8-4 4 15,-7 3-1-15,-7 5 30 16,-3 7 17-16,0 9-19 0,0 7 6 16,0 9-7-1,0 4-29-15,-3 2-5 0,-2 12-10 16,-2 18 0-16,4 14 4 15,3 5 11-15,0 3-7 16,18 1 2-16,12-10-18 16,3-10-8-16,1-13-34 15,2-12 16-15,-5-8 34 16,-4-15 5-16,1-21 5 16,-7-9 11-16,-4-8-10 15,-9-5 28-15,-8-2-3 16,0 2-8-16,0 6 14 15,-8 12-23-15,-6 10 3 0,1 14-12 16,1 12-6 0,-3 4-6-16,-6 26-44 0,2 18-87 15,2 9-123-15,5 3-85 16,12-6-344-16</inkml:trace>
  <inkml:trace contextRef="#ctx0" brushRef="#br1" timeOffset="70563.9494">4482 7501 1359 0,'0'0'72'0,"0"0"-21"15,0 0 81-15,0 0-38 0,0 0-53 16,0 0-25 0,18 0-12-16,-12 27 9 0,-2 10-2 15,-1 5 2-15,0 3 1 16,-3-2-14-16,3-9 6 15,-3-3-6-15,0-9 2 16,0-11-8-16,5-7-25 16,1-4-217-16,7-15-87 15,2-21-697-15</inkml:trace>
  <inkml:trace contextRef="#ctx0" brushRef="#br1" timeOffset="70721.859">4943 7285 1569 0,'0'0'122'0,"0"0"-111"16,0 0 93-1,0 0-74-15,113-70-27 0,-59 70-3 16,6 0-125-16,-7 12-214 16,-12 2-334-16</inkml:trace>
  <inkml:trace contextRef="#ctx0" brushRef="#br1" timeOffset="70931.73">5059 7489 1406 0,'0'0'168'16,"0"0"-67"-16,0 0 28 15,0 0-46-15,0 0-58 16,100 21-14-16,-15-21-9 0,3 0-2 16,-9-2-5-1,-15-3-17-15,-18-3-13 0,-22 3 17 16,-15 5 16-16,-9-1 2 15,0 1-10-15,-9 0 8 16,-10 0-26-16,-2 0-96 16,0 1-139-16,5 6-132 15</inkml:trace>
  <inkml:trace contextRef="#ctx0" brushRef="#br1" timeOffset="71796.977">3363 8939 1106 0,'0'0'312'15,"0"0"-290"-15,0 0 52 0,0 0 41 16,0 0-82-16,0 0-25 16,0 0 11-16,-22 114 27 15,20-63-24-15,2 2-3 16,5-9-13-16,22-5 1 15,7-13-2-15,12-13-2 16,5-13-6-16,4-8-1 16,-6-26 4-16,-10-10 3 15,-11-2-3-15,-10 0 10 16,-12 5 19-16,-6 10 22 16,0 9 19-16,0 12-9 15,-6 8-36-15,-4 2-24 0,1 24-1 16,-2 13 0-1,4 9-5-15,7 1-6 0,15-3 8 16,24-9-36-16,10-14-31 16,0-13 31-16,-4-8 1 15,-12-17 32-15,-13-16 3 16,-12-8 6-16,-8-7 17 16,0-2 10-16,-6 1 26 15,-15 6-23-15,-1 7-29 16,2 14-4-16,1 7-5 15,10 13-16-15,6 2-58 16,3 18-171-16,3 13-130 0,21 5-165 16</inkml:trace>
  <inkml:trace contextRef="#ctx0" brushRef="#br1" timeOffset="72056.8159">4124 9113 1235 0,'0'0'74'15,"0"0"-36"-15,92-28 68 16,-48 28-81-16,0 5-15 16,-3 19-7-16,-16 7-6 15,-16 12 1-15,-9 1 0 16,-18 3 2-16,-22 1 5 16,-5-10 10-16,6-4 30 15,11-8 21-15,13-9 2 16,15-7-35-16,21-7-26 15,32-3 18-15,16-8-23 0,13-14-2 16,0-4-78-16,-7-6-85 16,-11-8-136-16,-12 3-521 15</inkml:trace>
  <inkml:trace contextRef="#ctx0" brushRef="#br1" timeOffset="72237.2184">5110 8984 1601 0,'0'0'22'15,"80"-52"62"-15,-17 31-13 0,7 3-65 16,6 2-6-16,-3 8-11 16,-4 6-177-16,-17 2-62 15,-25 7-212-15</inkml:trace>
  <inkml:trace contextRef="#ctx0" brushRef="#br1" timeOffset="72440.0918">5323 9181 685 0,'0'0'546'15,"0"0"-360"-15,0 0 1 16,0 0-14-16,0 0-67 16,0 0-29-16,84 12-19 15,-35-20-54-15,3-3 5 0,5 1-17 16,-2 0 8-1,-9 0-33-15,-9 3-5 0,-13 2-36 16,-12 2 26-16,-7 2-22 16,-5 1-66-16,0 0-40 15,-9 0-294-15</inkml:trace>
  <inkml:trace contextRef="#ctx0" brushRef="#br1" timeOffset="77709.1637">6476 7332 1189 0,'0'0'22'0,"0"0"7"15,0 0 67 1,-4-76 2-16,4 61-32 0,0 6 7 15,0 1-17-15,0 4-34 16,0 3 25-16,0 1-27 16,0 0-10-16,0 11-8 15,1 19 10-15,4 12-12 16,3 6 0-16,0 5 14 16,-2 5-8-16,0-7-6 15,3-4 0-15,-2-7 4 16,-1-8 2-16,-1-11-6 15,-2-8 0-15,-3-7 0 16,0-6 2-16,0 0 0 16,0-22 24-16,0-12 30 15,-6-11-54-15,-3-6 18 0,-6-7-9 16,6-3-7-16,-3 4 13 16,0 2-17-16,3 8 8 15,0 8 5-15,2 8-10 16,1 9-3-16,0 10 0 15,4 7 3-15,1 5-15 16,-5 0 12-16,-4 9-8 16,-6 13 2-16,-6 11-28 15,-3 6-38-15,-2 0-92 16,-3 5-111-16,-1-5-137 16</inkml:trace>
  <inkml:trace contextRef="#ctx0" brushRef="#br1" timeOffset="77875.0619">6301 7722 1047 0,'0'0'316'16,"0"0"-284"-16,0 0-4 16,84-44 3-16,-36 35-31 15,7 6-23-15,-3-2-191 16,-4-2-368-16</inkml:trace>
  <inkml:trace contextRef="#ctx0" brushRef="#br1" timeOffset="78138.9174">6995 7543 690 0,'0'0'829'15,"0"0"-769"-15,0 0 78 16,0 0-44-16,0 0-40 15,0 0-54-15,133-65 1 16,-55 65-2-16,-1 3 3 16,-5 0-2-16,-16-1 0 15,-18-2 1-15,-16 0-5 16,-13 0 9-16,-9 0-5 16,0 0 8-16,0-3-1 0,-9-2-14 15,-8 5 3 1,-8 0-107-16,0 0-166 0,-2 0-339 15</inkml:trace>
  <inkml:trace contextRef="#ctx0" brushRef="#br1" timeOffset="97434.0644">14553 5179 843 0,'0'0'23'16,"0"0"3"-16,0 0 88 15,0 0-46-15,0 0-37 16,0 0 35-16,0 0 8 15,-36-75-15-15,32 66 23 16,1-1-22-16,0 4-2 0,1 2-15 16,2 0 0-16,0 1-14 15,0 2 2-15,0 0-3 16,-1 1 6-16,1 0-25 16,0 0-2-16,0 0-7 15,0 0-9-15,0 13 0 16,0 17 3-16,0 9 6 15,0 9 0-15,0 2 4 16,1 4-6-16,2-5 2 16,-1-9 0-16,-2-6 0 15,0-11 0-15,0-5 1 16,0-10 0-16,0-5 2 0,0-3 6 16,-2 0 38-16,-1-5 12 15,-1-21 26-15,-5-9-65 16,4-11-15-16,1-6 16 15,2-5-16-15,2-4 4 16,0 6 0-16,0 7 9 16,0 14 5-16,2 15-19 15,1 11 3-15,-3 8-7 16,0 0-2-16,0 14-9 16,0 21-14-16,0 18 25 15,0 12 4-15,0 0-4 16,1-1 1-16,4-11-3 15,2-12-8-15,-2-15 0 0,-2-12-5 16,0-8 15-16,-3-6 0 16,4-6 8-16,-2-24 16 15,-2-14-15-15,0-21-5 16,0-3 2-16,-3-5-6 16,-8 6 2-16,-1 13 9 15,6 19 0-15,0 15-1 16,3 17-10-16,3 6 0 15,0 30-18-15,0 26-8 16,-1 19-26-16,-1 12-71 16,1 0-140-16,-1-7-128 15,-8-16-724-15</inkml:trace>
  <inkml:trace contextRef="#ctx0" brushRef="#br1" timeOffset="98507.7394">19192 5158 727 0,'0'0'360'16,"0"0"-296"-16,0 0 77 16,0 0 12-16,0 0-58 15,0 0-56-15,-20-37-16 16,19 37-23-16,-5 17-2 15,2 15 1-15,-3 14-4 16,6 4 9-16,1 4-7 16,0-4 3-16,0-4 0 15,1-9 1-15,4-14 2 16,-5-8-3-16,2-10 0 16,-1-5 2-16,-1-4 50 15,0-21 107-15,0-14-116 16,0-11-10-16,0-8-6 15,0-5-3-15,0-4 2 0,0 5-16 16,10 9 20-16,-1 18-16 16,-3 17-9-16,-1 13-5 15,-1 5-2-15,-2 31-25 16,-1 22 15-16,-1 19 9 16,0 9-4-16,0 0-15 15,-3-7-62-15,3-9-59 16,2-14-147-16,14-22-164 15</inkml:trace>
  <inkml:trace contextRef="#ctx0" brushRef="#br1" timeOffset="99280.7937">19769 5758 157 0,'0'0'389'16,"0"0"-384"-16,0 0-5 15,0 0 46-15,-79-51-14 16,61 41-20-16,4 3 27 0,3-4 6 15,0 5-1-15,2-1 20 16,-3 1-35-16,2 0-19 16,-8 1-10-16,0 2-8 15,-4 3 7-15,-5 0-28 16,-3 0-3-16,2 0-29 16,-2 0 7-16,3 0 22 15,7 3 12-15,3 2-15 16,3 1 20-16,-1 0-1 15,5 3 16-15,-3-2-107 16,1 2-82-16</inkml:trace>
  <inkml:trace contextRef="#ctx0" brushRef="#br1" timeOffset="99775.8784">19144 5771 375 0,'0'0'127'0,"0"0"-50"16,0 0 3-16,0 0-27 15,0 0-26-15,-85 57-26 16,77-44 5-16,-2 0-6 16,3 2 0-16,-1 0 3 15,-4 4-2-15,2 2 1 16,-1-1 0-16,0 0 1 16,3 2-5-16,0 1 2 15,1 2-26-15,-2 0-2 0,2 3-20 16,-1 1-11-16,2-2-15 15,2 4-4-15,1-5 37 16,3 3 41 0,0 1 7-16,0 0 11 0,0 0-7 15,0-1-1-15,7 1 10 16,-1-2-1-16,0 0-3 16,3 0-10-16,4-2 1 15,0-3 45-15,3 0-22 16,-3-3-3-16,2 4-7 15,-1-4-19-15,-1 1 0 16,3 0-1-16,2-1-17 0,-1-1-8 16,2 1-5-1,-1 1 3-15,1-3 27 0,1 1 0 16,2-2 1 0,4 0-1-16,5 0 1 0,5-3-3 15,4 0-30-15,5-1-55 16,2-3 87-16,0-1-84 15,-3-2 64-15,-5 0-268 16</inkml:trace>
  <inkml:trace contextRef="#ctx0" brushRef="#br1" timeOffset="100022.2117">19923 6839 277 0,'0'0'171'16,"0"0"-108"-16,94-49 30 0,-60 30-39 15,-6 0-30-15,1-4-4 16,-1-4 11 0,0-7-9-16,-1-6-10 0,5-10 4 15,-1-11 7-15,-4-6 14 16,-8-6 1-16,-15-7-6 16,-7 1 101-16,-37-1-82 15,-21 4-10-15,-15 1-28 16,-12 5-13-16,-4 5-29 15,2 9-190-15,7 7-380 16</inkml:trace>
  <inkml:trace contextRef="#ctx0" brushRef="#br1" timeOffset="101659.1873">6191 7454 378 0,'0'0'477'0,"0"0"-442"16,0 0 87-16,0 0-18 16,0 0-64-16,0 0-19 15,-3-4 8-15,3-1 11 16,2-3 19-16,1 0 6 15,-2-1-5-15,2-1-9 16,-1-2-17-16,1 0 9 0,0 0 5 16,-2-2-10-1,5-3 8-15,0-2-28 0,3 0-7 16,6 2 2-16,0 1-11 16,4 2 3-16,6 4-5 15,1 2-9-15,2 6 5 16,4 2 0-16,-1 0 3 15,-1 0-4-15,0 7 5 16,-8 4-1-16,-7 4-2 16,-9 5 6-16,-5 2-3 15,-1 5 1-15,0 3 1 16,-10 3 3-16,-8 3-2 16,3 3-2-16,-3 3 2 15,-1-2 2-15,1 2-4 16,-3-1-1-16,0-3 1 0,-4-6-5 15,5-1 5-15,-2-6-1 16,7-2 8-16,2-5-6 16,5-7-2-16,5-3 1 15,0-6 1-15,3-2 1 16,0 0-2-16,0 0-1 16,9 0 9-16,18 0-8 15,15-11 5-15,13-2-5 16,17-2 3-16,5 2-5 15,8 5 3-15,0 1-1 16,-7 3 1-16,-4 2 2 16,-18 2-4-16,-18 0 0 0,-18 0-7 15,-12 0 2-15,-8 0 10 16,0 0-5-16,0 0 12 16,-13 0-8-16,-2 6 7 15,0-2-11-15,3-1 5 16,6-2-13-16,2-1-23 15,4 0-97-15,0-4-103 16,10-15-264-16</inkml:trace>
  <inkml:trace contextRef="#ctx0" brushRef="#br1" timeOffset="102143.8851">7055 7475 802 0,'0'0'284'0,"0"0"-227"15,0 0 139-15,0 0-64 0,0 0-52 16,0 0-25-16,-21-11-16 16,30 11-39-16,16 0 0 15,16-3 3-15,15 3 1 16,13 0 1-16,11-3 3 15,5 3-2-15,-4-1-7 16,-4 0 1-16,-6-2 0 16,-12-1 0-16,-11 0 2 15,-15-2-2-15,-17 2 8 16,-7 1-2-16,-6 2 70 16,-3-2-15-16,0 2-27 15,0 1-12-15,0 0-22 16,0 0-30-16,0 0-72 15,0 0-140-15,-3 0-181 0</inkml:trace>
  <inkml:trace contextRef="#ctx0" brushRef="#br1" timeOffset="102945.7516">8378 6865 1126 0,'0'0'59'0,"0"0"55"16,0 0 72-16,0 0-81 16,0 0-26-16,0 0-31 15,-11-29-24-15,11 31-18 16,0 16-6-16,8 12 0 0,4 11 5 16,-2 11 7-1,4 9-11-15,-4 2 6 0,3 0-7 16,-2-5 1-16,4-7-1 15,-6-10 2-15,0-8-2 16,-2-7 1-16,-1-7-1 16,0-7-4-16,3-11-193 15,3-1-174-15,-2-21-414 16</inkml:trace>
  <inkml:trace contextRef="#ctx0" brushRef="#br1" timeOffset="103104.9057">8713 7152 1561 0,'0'0'172'15,"0"0"-171"-15,0 0 83 16,0 0-49-16,0 0-35 0,0 0-60 16,21-40-193-16,-15 40-206 15</inkml:trace>
  <inkml:trace contextRef="#ctx0" brushRef="#br1" timeOffset="103524.7174">9012 6981 1527 0,'0'0'28'16,"0"0"31"-16,0 0-6 0,86-56-53 15,-50 56-4-15,3 4-13 16,-8 17 11-16,-10 10-19 16,-12 5-26-16,-9 4 24 15,-9 6 3-15,-18-5 22 16,-9-4 2-16,-5-8 0 16,2-6 0-16,5-10 4 15,11-7 39-15,10-5 1 16,11-1-8-16,2 0-2 15,5 0-28-15,23 0-5 16,14-4-2-16,10 3-10 16,3 1-3-16,-3 5 1 15,-10 17-5-15,-9 7 16 16,-9 3 1-16,-18 6-5 0,-6-1 4 16,-21 2 3-16,-18 0-1 15,-4-9 2-15,-2-9-1 16,3-8-2-16,12-13-6 15,11 0-134-15,18-24-234 16</inkml:trace>
  <inkml:trace contextRef="#ctx0" brushRef="#br1" timeOffset="103720.8699">9562 7161 1677 0,'0'0'109'16,"0"0"-88"-16,0 0 34 15,85-32-46-15,-51 49-9 16,-1 19 0-16,-4 10-1 16,-10 8 2-16,-15 2-2 15,-4 3-22-15,-17-2-56 16,-16-4-78-16,-5-7-42 16,1-17-181-16</inkml:trace>
  <inkml:trace contextRef="#ctx0" brushRef="#br1" timeOffset="104079.8474">9623 7449 1353 0,'0'0'161'0,"0"0"-125"16,0 0 88-16,66-79-124 0,-11 54-1 16,8 5-19-16,4-3-92 15,-6 6 11-15,-10-1 33 16,-15 5 50-16,-17 5 18 15,-13 3 54-15,-6 5 59 16,0 0-24-16,-5 7-65 16,-12 15 0-16,-2 10 22 15,6 5-38-15,7 5-3 16,6 5-5-16,9-1-1 16,21 0-32-16,3-4-108 15,4-1 34-15,-7-4 84 16,-12-3-9-16,-12-8 24 0,-6-5 8 15,-8-7 10-15,-15-4 49 16,-9-6-27-16,-2-4-1 16,-5 0-29-16,6-9-2 15,2-16-96-15,9-9-130 16,9-13-196-16</inkml:trace>
  <inkml:trace contextRef="#ctx0" brushRef="#br1" timeOffset="104206.7693">10075 7349 602 0,'0'0'846'16,"0"0"-744"-16,0 0 106 0,82-50-120 16,-40 39-76-1,15 5-10-15,5-2-2 16,1-1-173-16,-2 7-347 0</inkml:trace>
  <inkml:trace contextRef="#ctx0" brushRef="#br1" timeOffset="104373.0504">11079 7461 1631 0,'0'0'110'0,"0"0"-88"16,0 0-6-16,0 0-16 15,143-70-129-15,-70 62-80 0,-7 6-246 16</inkml:trace>
  <inkml:trace contextRef="#ctx0" brushRef="#br1" timeOffset="104538.9468">11070 7592 1269 0,'0'0'100'0,"0"0"27"16,0 0 23-16,0 0-61 15,109 54-15-15,-24-54-62 16,8 0-11-16,-1-12-1 15,-7-1-39-15,-10 2-133 16,-23-3-136-16,-22 5-300 16</inkml:trace>
  <inkml:trace contextRef="#ctx0" brushRef="#br1" timeOffset="105249.9921">12550 7540 1343 0,'0'0'117'16,"0"0"-7"-16,0 0 39 15,0 0-100-15,-100 45-35 16,70 4 1-16,8 7 4 16,17 3-16-16,5-1 0 15,26-8-2-15,18-10 5 0,10-14-12 16,9-16 5-16,-1-10-28 15,-5-16 29-15,-14-20 9 16,-15-12 6-16,-19-7 55 16,-9-3 9-16,-13 2-18 15,-20 5-41-15,-4 13-20 16,0 12 0-16,1 16 0 16,4 10 0-16,7 11-77 15,9 28-76-15,14 10-196 16,4 3-293-16</inkml:trace>
  <inkml:trace contextRef="#ctx0" brushRef="#br1" timeOffset="105407.8944">13030 7868 1770 0,'0'0'80'0,"0"0"-48"15,0 0 97-15,0 0-93 16,0 0-36-16,0 0-14 15,-34-58-147-15,40 62-180 16,12 1-272-16</inkml:trace>
  <inkml:trace contextRef="#ctx0" brushRef="#br1" timeOffset="105692.7184">13436 7545 1235 0,'0'0'546'0,"0"0"-518"0,0 0 56 15,0 0-19 1,0 0-65-16,-100 101 0 0,82-27 7 16,15-2-7-16,6-3-10 15,36-13-6-15,17-13-106 16,10-20-71-16,0-17 87 16,-11-6 54-16,-18-17 52 15,-16-10 31-15,-18-1 141 16,-3 1-13-16,-22 4-96 15,-17 3-38-15,-12 9-20 16,-3 11-5-16,1 0-4 16,14 7-78-16,16 13-180 15,23-4-135-15,17-6-755 0</inkml:trace>
  <inkml:trace contextRef="#ctx0" brushRef="#br1" timeOffset="106155.8124">13934 7539 1524 0,'0'0'255'16,"33"-82"-221"-16,-14 62 64 16,6 11-50-16,-5 9-48 15,2 18 0-15,-1 23-2 16,-9 14-4-16,-12 10 2 16,0-1-27-16,-11-3-54 15,-9-10-59-15,1-10 43 0,6-18 65 16,10-12 2-16,3-11-11 15,24-5-27-15,27-21-80 16,17-15-56-16,10-7 61 16,-2-2 147-16,-13 2 9 15,-14 4 201-15,-19 10 50 16,-14 1-81-16,-8 5 21 16,-8 5-55-16,0 6-52 15,-9 5-34-15,-9 8-59 16,-2 4 0-16,-3 5 0 15,3 19 0-15,16 12 0 16,5 3 0-16,38 5-3 16,19-2-59-16,10-3-35 0,-6-6-14 15,-11-5-1 1,-11-2 60-16,-19-4 52 0,-8 2-2 16,-13-2 2-1,0 2 19-15,-16 0 4 0,-14-2-4 16,-7-1-4-16,-2-6-15 15,2-7 0-15,4-8-190 16,13 0-236-16</inkml:trace>
  <inkml:trace contextRef="#ctx0" brushRef="#br1" timeOffset="106361.6841">14541 7539 1569 0,'0'0'110'16,"0"0"79"-16,0 0-102 0,94-78-85 15,-20 61-2-15,17 0-11 16,2 3 5-16,-8-1-100 16,-12 0-58-16,-28 6 40 15,-20-1 42-15,-20 3 45 16,-5 4 30-16,-17 3-15 16,-11 0-14-16,-8 4-105 15,1 9-187-15</inkml:trace>
  <inkml:trace contextRef="#ctx0" brushRef="#br1" timeOffset="108113.7509">7189 8898 1238 0,'0'0'42'0,"0"0"12"16,0 0 81-16,0 0-14 16,0 0-23-16,0 0-66 15,-5-46-32-15,5 49-6 16,0 20-26-16,0 17 32 15,2 9 3-15,4 6-3 16,0-1 3-16,2-4 4 0,-1-10-9 16,-1-7 2-1,-2-12 0-15,-2-11 1 0,-1-8 0 16,-1-2 5-16,0 0 30 16,0-26 92-16,-1-12-20 15,-13-16-100-15,-5-4 3 16,0-4 18-16,2 3-24 15,-1 4 0-15,6 8 6 16,-1 5-9-16,1 11-3 16,6 11 1-16,0 10-1 15,2 9-5-15,-5 1-13 16,-12 22-59-16,-6 24-3 16,-13 14-20-16,2 13-120 15,4-6-140-15,10-8-381 0</inkml:trace>
  <inkml:trace contextRef="#ctx0" brushRef="#br1" timeOffset="108297.5677">6931 9389 1596 0,'0'0'51'0,"0"0"9"16,0 0-44-16,85-40-13 15,-31 40-6-15,13 0-36 16,9 0-133-16,0-10-154 16,3-5-387-16</inkml:trace>
  <inkml:trace contextRef="#ctx0" brushRef="#br1" timeOffset="108545.8811">7796 9092 1632 0,'0'0'62'16,"0"0"57"-16,0 0-35 16,0 0-75-16,106-41-9 15,-33 41 0-15,16 5 0 16,-3 4 1-16,-13-1-5 16,-21-3 4-16,-24-3 0 0,-19-2 1 15,-9 0-1-15,0 0 14 16,0 0 10-16,0 0-24 15,0-4-13-15,0 3-80 16,-3-1-170-16,0 2-122 16</inkml:trace>
  <inkml:trace contextRef="#ctx0" brushRef="#br1" timeOffset="109060.5659">8690 8880 1646 0,'0'0'78'16,"0"0"-25"-16,0 0 44 16,0 0-81-16,0 0-16 15,0 0-14-15,-24 55 10 16,18 5 6-16,6 4-4 15,13-4 2-15,17-3-20 16,6-10-99-16,1-15-14 16,-4-18 79-16,-3-14 21 15,-5-5 33-15,-4-27 22 16,-6-12 50-16,3-6 72 16,-8 1-38-16,-2 8-51 15,-5 8 18-15,-3 13-11 0,0 11-62 16,0 7 0-1,0 2 0-15,0 18 0 0,5 16 0 16,11 12 0-16,9 4-24 16,11 0-74-16,7-12 0 15,-4-11-55-15,-5-19 49 16,-6-8 87-16,-11-20 17 16,-2-19 57-16,-9-6 84 15,0-7-23-15,-6-1-72 16,0 2 26-16,0 6-37 15,-9 12-22-15,-3 11-13 16,0 13-2-16,0 9-58 16,-3 15-109-16,3 20-163 15,6 10-85-15</inkml:trace>
  <inkml:trace contextRef="#ctx0" brushRef="#br1" timeOffset="109263.619">9449 9189 1636 0,'0'0'66'16,"0"0"12"-16,0 0-24 15,0 0-54-15,0 0-1 16,0 0-5-16,43 110 10 16,-31-56-4-16,0 2 0 15,-2-7-2-15,-1-4-1 16,-1-9-130-16,2-14-96 0,4-16-323 15</inkml:trace>
  <inkml:trace contextRef="#ctx0" brushRef="#br1" timeOffset="109435.5291">10100 9040 1634 0,'0'0'162'15,"0"0"-152"-15,0 0 80 16,0 0-79-16,118-62-11 16,-55 60-2-16,0 0-206 15,-11 2-352-15</inkml:trace>
  <inkml:trace contextRef="#ctx0" brushRef="#br1" timeOffset="109606.4413">10248 9299 1048 0,'0'0'482'16,"0"0"-455"-16,0 0 111 16,0 0-38-16,108-6-79 15,-49-4-13-15,-2 2-4 16,-12 1-8-16,-4 3-32 16,-12 4-180-16,-13 0-69 15,-11 0-294-15</inkml:trace>
  <inkml:trace contextRef="#ctx0" brushRef="#br1" timeOffset="110437.9781">11938 8942 76 0,'0'0'1290'15,"0"0"-1177"-15,0 0 28 16,0 0-47-16,0 0-94 15,0 0-10-15,-104 36 4 16,80 22 0-16,18 0 7 16,7-4-1-16,40-6 0 15,15-7 0-15,12-12-6 0,3-14 6 16,-14-15 0 0,-17-5 8-16,-15-22-4 0,-16-11 24 15,-9-4 24-15,-1-1-13 16,-23-1-6-16,-9 7-25 15,-4 7-6-15,-2 10-4 16,2 11-13-16,9 9-51 16,11 6-93-16,17 17-142 15,6 4-271-15</inkml:trace>
  <inkml:trace contextRef="#ctx0" brushRef="#br1" timeOffset="110580.4754">12466 9147 1563 0,'0'0'94'0,"0"0"-30"0,0 0 66 16,-38-79-104-16,38 74-26 15,0 2-13-15,0 2-219 16,16 1-231-16</inkml:trace>
  <inkml:trace contextRef="#ctx0" brushRef="#br1" timeOffset="110956.2414">12828 8858 1371 0,'0'0'65'16,"0"0"-53"-16,91-78 33 16,-52 76-4-16,2 2-41 0,-7 24-13 15,-7 13 12-15,-11 7-7 16,-13 4 8-16,-3-3-4 15,-22-4-5-15,-14-9-5 16,-4-9 11-16,-2-8 6 16,5-8 2-16,10-5-3 15,10-2 0-15,13 0 18 16,4 0-10-16,12 0 19 16,18-2-29-16,15 2-19 15,10 0 15-15,3 7 4 16,-6 13 0-16,-12 6-4 15,-11 4-1-15,-19 4 5 0,-10-1-1 16,0 2-11 0,-29-7 8-16,-9-4-2 0,-2-8 0 15,2-10-119-15,10-6-149 16,12-9-249-16</inkml:trace>
  <inkml:trace contextRef="#ctx0" brushRef="#br1" timeOffset="111419.9524">13430 8804 1212 0,'0'0'71'15,"0"0"-47"-15,88-17 15 0,-51 19-10 16,-7 20-19 0,-9 5-5-16,-6 4-10 0,-12 8 5 15,-3 0 0-15,-12 0 0 16,-15-4 5-16,-6-3-5 15,2-9 0-15,13-7 3 16,6-6-3-16,12-5 0 16,6-5-4-16,25 0 4 15,16-18-31-15,12-12 12 16,1-10 15-16,-2-3 4 16,-9-2 0-16,-16 5 68 15,-13 9 39-15,-10 6 37 16,-10 9-15-16,0 5-56 15,0 5-26-15,0 6-28 16,-6 0-19-16,-8 9-5 0,1 19-1 16,4 10-2-16,9 7-5 15,7 5 4-15,23 0-59 16,3-2-61 0,1-4 32-16,-8-6 72 0,-11-4 19 15,-11-5-2-15,-4-1 5 16,-1-2 3-16,-21-2-1 15,-4-4 3-15,-6-6-11 16,0-7-18-16,5-7-158 16,3 0-234-16</inkml:trace>
  <inkml:trace contextRef="#ctx0" brushRef="#br1" timeOffset="111655.4177">13855 8974 1434 0,'0'0'119'16,"0"0"-62"0,0 0 86-16,85-76-143 0,-14 64-3 15,15 1-7-15,10 5-12 16,1 0-40-16,-10 1 49 16,-22 2-33-16,-20-4 27 15,-21 2 12-15,-16 1 7 16,-5 1 0-16,-3 3-2 15,0 0-63-15,0 0-130 0,-5-3-288 16</inkml:trace>
  <inkml:trace contextRef="#ctx0" brushRef="#br1" timeOffset="117977.7801">15400 5204 962 0,'0'0'73'0,"0"0"20"16,0 0 57-16,0 0-60 15,0 0-32-15,0 0 4 16,0 0-31-16,2-31-11 0,-2 31 2 15,0 0-12 1,0 0-10-16,0 0 0 0,0 6-12 16,0 11 9-16,0 11 1 15,1 2 2-15,5 7 6 16,1-6-6-16,6 0 2 16,1-6 3-16,0-6 0 15,-2-7-2-15,-6-7-2 16,-2-3-1-16,-2-2 10 15,-2 0 83-15,0-4 36 16,0-13-45-16,-8-9-65 16,-5-7-9-16,-1 0-6 15,1-4-4-15,0-2 12 16,3 0-12-16,3 4 7 16,7 6-2-16,0 9-4 15,0 11 5-15,0 6-6 16,0 3-4-16,0 0 4 0,0 3-20 15,0 20 12 1,7 11 7-16,1 10 2 0,-5 2-6 16,3 0 5-16,-3-5 0 15,0-11 1-15,-1-9 1 16,2-11-2-16,-3-8 0 16,-1-2 4-16,2-2 2 15,-1-18 9-15,2-12-8 16,5-12-1-16,-2-5-4 15,3-3 2-15,-5 4 2 16,-1 10-4-16,0 12 1 0,-3 12-3 16,0 10-2-16,0 4 2 15,0 3-26-15,-4 23-49 16,-16 11 1-16,-9 13-134 16,-7-1-119-1,-5-6-259-15</inkml:trace>
  <inkml:trace contextRef="#ctx0" brushRef="#br1" timeOffset="118776.8456">14522 5153 869 0,'0'0'14'16,"0"0"-6"-16,0 0 121 15,0 0-31-15,0 0-39 16,0 0-24-16,0 0-16 0,-8-19 12 15,8 19-21-15,0 14-7 16,0 12 1-16,0 13-2 16,0 7 14-16,0 2 0 15,0-2-10-15,6-4 7 16,3-9-8-16,-2-8-4 16,1-13 3-16,-3-5 0 15,-2-7-1-15,-3 0 59 16,0-2 72-16,0-18 24 15,0-13-97-15,0-9-48 16,0-2 23-16,-2-4-27 16,-4 2 3-16,0 5 5 15,6 8-16-15,0 13 10 0,0 12-11 16,0 8-2-16,0 1 1 16,5 29-26-1,-1 17 23-15,1 16 2 0,-5 7-4 16,0 0-38-16,0-4-108 15,-3-11-90-15,0-18-224 16</inkml:trace>
  <inkml:trace contextRef="#ctx0" brushRef="#br1" timeOffset="126574.2207">18082 8078 1208 0,'0'0'77'16,"0"0"-32"-16,0 0 55 15,0 0-22-15,0 0-49 16,0 0-29-16,0 0-2 16,3-27-22-16,30 21 15 15,3-3-1-15,0-7-6 16,-7-4 15-16,-8-8 1 16,-6-9 15-16,-5-12 41 15,-5-4 16-15,-5-2 34 0,0 2-24 16,0 9-30-16,-5 8 1 15,-3 14-1-15,2 9-4 16,1 11-12-16,4 2-36 16,-4 17 0-16,-8 32 0 15,-4 21 0-15,-5 22-3 16,7 8 3-16,8 1 0 16,7 5 3-16,1-2-3 15,18-2 0-15,2-9 0 16,-1-7-3-16,-4-11-2 15,-2-12 5-15,-10-5 0 16,-4-12-2-16,-3-9-4 0,-21-11-46 16,-10-9-65-16,-11-15-85 15,-7-4-84-15,4-32-342 16</inkml:trace>
  <inkml:trace contextRef="#ctx0" brushRef="#br1" timeOffset="126829.063">17940 8514 1448 0,'0'0'140'16,"0"0"-101"-16,0 0 133 16,0 0-101-16,48-73-64 15,-15 59 0-15,10-5-7 16,9 0 0-16,5 2 1 16,-5-2 2-16,-7 4-4 0,-15 5 1 15,-15 3 0 1,-8 4 2-16,-7 3 15 0,0 0 38 15,0 0 0-15,0 0-45 16,0 0-1-16,0 0-9 16,0 0-22-16,0 0-59 15,0 0-41-15,0 0-150 16,0 0-205-16</inkml:trace>
  <inkml:trace contextRef="#ctx0" brushRef="#br1" timeOffset="127855.4761">19035 7994 1336 0,'0'0'76'16,"0"0"-75"-16,0 0 145 15,0 0-9-15,0 0-67 16,0 0-70-16,-39-55-18 15,41 81-7-15,8 15 24 16,2 14 1-16,-3 8 5 16,-3 6-2-16,-6 0-2 15,0-3-1-15,0-8 0 16,-3-12 2-16,-7-8-2 16,-1-13-72-16,5-16-149 15,6-9-294-15</inkml:trace>
  <inkml:trace contextRef="#ctx0" brushRef="#br1" timeOffset="128014.3879">19290 8206 1730 0,'0'0'27'16,"0"0"8"-16,0 0 38 15,0 0-73-15,0 0-2 16,0 0-89-16,-21-19-249 15,29 19-361-15</inkml:trace>
  <inkml:trace contextRef="#ctx0" brushRef="#br1" timeOffset="128568.0742">19587 8047 1246 0,'0'0'43'15,"0"0"-39"-15,0 0 62 16,0 0-19-16,0 0-28 16,0 0-4-16,10-27 40 0,-8 22 20 15,1 2-4 1,-2-3-33-16,2 0-32 0,2 1-4 15,3-1-2-15,6-1-4 16,4 2-2-16,8 0-6 16,3 5-1-16,3 0 7 15,2 9-3-15,-2 13 3 16,-7 6 2-16,-8 4-8 16,-9 0 9-16,-8 1-2 15,0-3 5-15,-15-1 0 16,-7-5 0-16,-2-7 5 15,0-5 6-15,3-6-7 0,3-6 20 16,6 0-9 0,7 0 14-16,5 0-5 0,0-3-21 15,10-7-3-15,21 3-24 16,12 0-20-16,11 7 15 16,-3 0 9-16,-6 12 10 15,-14 9 8-15,-12 6 1 16,-13 0 1-16,-6 2 0 15,-3 1 2-15,-22-3 1 16,-6-4 7-16,-7-2-6 16,1-10 3-16,-2-5-7 15,9-6-151-15,11-11-217 16</inkml:trace>
  <inkml:trace contextRef="#ctx0" brushRef="#br1" timeOffset="128779.3905">20179 7964 1544 0,'0'0'44'0,"0"0"-32"15,91-29 72-15,-57 29-61 16,1 19-23-16,-7 16-9 16,-4 7 9-16,-9 5-1 15,-5 6 3-15,-8-2-4 16,-2 0-81-16,-3-7 1 15,-18-7-66-15,-7-13-156 16,-2-10-393-16</inkml:trace>
  <inkml:trace contextRef="#ctx0" brushRef="#br1" timeOffset="129094.2276">20284 8187 1151 0,'0'0'345'15,"0"0"-283"-15,0 0 111 16,37-83-130-16,2 64-43 15,9-1-7-15,5 2-11 16,-1 0-85-16,-7 2-19 16,-12 6 24-16,-14 2 57 15,-14 4 41-15,-5 2 39 16,0-1 72-16,0 3-40 16,-9 0-5-16,-3 8-61 0,8 13-5 15,4 14-3 1,1 10-9-16,30 4 12 0,11 4 0 15,1-7-8 1,-4-4-52-16,-10-10 7 0,-12-5 13 16,-11-6 9-16,-6-4 9 15,-7-6 4-15,-19-2-51 16,-5-6-104-16,-5-3-165 16,3-7-179-16</inkml:trace>
  <inkml:trace contextRef="#ctx0" brushRef="#br1" timeOffset="129222.3623">20636 8053 1514 0,'0'0'73'0,"0"0"-14"15,95-57 1-15,-40 42-60 16,6 1-15-16,-7 3-294 16,-9 0-753-16</inkml:trace>
  <inkml:trace contextRef="#ctx0" brushRef="#br1" timeOffset="129402.2504">21083 7877 1189 0,'0'0'558'0,"0"0"-515"15,0 0 51-15,0 0-44 16,114-24-30-16,-70 53-17 16,-7 14-3-16,-7 14 0 15,-15 12-8-15,-12 15 8 0,-7 7-69 16,-30 5-43-16,-19-1-66 15,-12-11-125-15,-5-10-235 16</inkml:trace>
  <inkml:trace contextRef="#ctx0" brushRef="#br1" timeOffset="130031.3481">18914 7802 672 0,'0'0'781'15,"-92"-7"-773"-15,43 45-6 16,4 29 16-16,9 32 19 15,14 26-6-15,22 11-21 16,12-1 3-16,43-4-12 16,21-18 0-16,10-16 1 0,-2-19-2 15,-10-25-64-15,-15-19 8 16,-19-21 30-16,-16-13 26 16,-12-1 5-1,-5-18 48-15,-4-3 7 0,-1 3-36 16,-2 5-12-16,0 3-12 15,0 8-56-15,0 3-99 16,9 0-285-16</inkml:trace>
  <inkml:trace contextRef="#ctx0" brushRef="#br1" timeOffset="130324.1651">21832 8006 1799 0,'0'0'11'15,"0"0"0"-15,0 0 33 16,86-27-24-16,-51 27-12 0,2 0-8 16,3 0-38-16,-1 4-214 15,-5 7-177-15,-11 4-515 16</inkml:trace>
  <inkml:trace contextRef="#ctx0" brushRef="#br1" timeOffset="130453.0979">21939 8269 1025 0,'0'0'281'0,"0"0"-274"16,0 0 105-16,0 0-71 16,0 0-23-16,97 42-18 15,-34-42-92-15,-7-1-198 16,-15-9-297-16</inkml:trace>
  <inkml:trace contextRef="#ctx0" brushRef="#br1" timeOffset="133601.9033">22803 8168 1072 0,'0'0'83'16,"0"0"29"-16,0 0 89 15,0 0-49-15,-2-73-32 16,1 73-71-16,-4 9-49 16,-2 30-2-16,-5 17-4 15,3 8 6-15,8 1 4 16,1-12-4-16,20-9-2 16,19-12 1-16,6-17-11 15,3-14 1-15,-6-2 6 0,-12-30 5 16,-11-12 20-1,-15-10-12-15,-4-7 43 0,-19-2 10 16,-15 4-28-16,-5 15-9 16,-2 11-17-16,3 20-6 15,2 12-1-15,5 6-19 16,5 34-43-16,10 14-114 16,10 6-144-16,6-5-261 15</inkml:trace>
  <inkml:trace contextRef="#ctx0" brushRef="#br1" timeOffset="133752.8093">23282 8352 1464 0,'0'0'164'0,"0"0"-155"0,0 0 9 16,0 0 11-16,0 0-29 15,0 0-83-15,-46-41-182 16,27 40-425-1</inkml:trace>
  <inkml:trace contextRef="#ctx0" brushRef="#br1" timeOffset="134292.1037">23666 7931 1081 0,'0'0'28'16,"0"0"28"-16,0 0 66 15,0 0-45-15,0 0-37 0,0 0-10 16,0-26-6-16,0 26-22 16,0 2 3-16,-7 23-5 15,-6 15 0-15,-8 10 2 16,4 9 4-16,7 1 0 15,10 0-1-15,0-8-4 16,30-11-1-16,11-13 0 16,6-15 7-16,0-12-4 15,-5-1-1-15,-7-14-1 16,-12-8 15-16,-12-1-9 16,-8 0 53-16,-3 4 51 15,-17 2-60-15,-15 7-38 0,-9 8-13 16,-8 2-9-1,2 9-11-15,8 11-121 0,10 2-35 16,17-7-100-16,12-8-178 16</inkml:trace>
  <inkml:trace contextRef="#ctx0" brushRef="#br1" timeOffset="134809.2277">24000 7903 1121 0,'0'0'81'0,"0"0"-47"16,0 0 129-16,30-72-94 16,-15 65-44-16,11 7-25 15,8 0-7-15,8 0 5 16,6 9-1-16,1 16 3 0,-9 9 0 16,-12 7-13-16,-20 5 11 15,-8 1-1-15,-15 2 3 16,-15-3 12-16,-3-6-9 15,3-4 5-15,8-14 8 16,11-6-10-16,9-8 5 16,2-8-11-16,22 0 0 15,23-14 0-15,13-18-29 16,14-12-30-16,-4-8 29 16,-11 1 11-16,-17 4 19 15,-17 8 18-15,-16 8 55 16,-4 6 22-16,-3 12 21 15,0 4-11-15,0 8-52 0,0 1-37 16,0 0-16-16,0 14-6 16,0 12-8-16,0 9 6 15,16 5 8-15,11 2-1 16,4 4-4-16,2 1-27 16,-4-3 28-16,-6-5-6 15,-9-8 10-15,-9-4-1 16,-5-6-7-16,0-3 8 15,-20-4-1-15,-10-2 3 16,-7-6-6-16,-6-6-102 16,-1 0-97-16,3-22-98 15,6-12-334-15</inkml:trace>
  <inkml:trace contextRef="#ctx0" brushRef="#br1" timeOffset="134930.4063">24527 7986 166 0,'0'0'1106'0,"0"0"-1074"15,0 0 14-15,119-67-3 16,-62 55-43-16,6 7-20 16,-4 5-160-16,-8 0-321 15</inkml:trace>
  <inkml:trace contextRef="#ctx0" brushRef="#br1" timeOffset="135208.4209">25078 7969 1316 0,'0'0'33'0,"0"0"82"16,0 0-36-16,0 0-59 15,0 0-20-15,0 0-3 16,37-24 0-16,-34 24-1 16,1 0 4-16,-4 0-2 15,0 2-2-15,0 1 4 16,0-3 0-16,0 2 0 15,0-2 0-15,0 0 0 16,0 0 0-16,0 0-3 16,0 0-23-16,0 1-21 15,0 0-55-15,0-1-68 16,0 0-148-16,0 0-425 16</inkml:trace>
  <inkml:trace contextRef="#ctx0" brushRef="#br1" timeOffset="136542.1827">25114 7952 1128 0,'0'0'63'0,"0"0"50"16,0 0 48-16,0 0-51 15,0 0-12-15,0 0-21 16,-4-50-53-16,4 51-24 16,14 21-15-16,10 13 15 15,14 11 0-15,7 9 3 16,6 5-5-16,4 1 3 15,-6-5-2-15,-4-9-4 0,-9-11-183 16,-12-18-68-16,-12-15-316 16</inkml:trace>
  <inkml:trace contextRef="#ctx0" brushRef="#br1" timeOffset="136731.0676">25388 7950 1416 0,'0'0'143'16,"0"0"-41"-16,6-73 50 15,1 68-66-15,4 5-75 16,-2 20-11-16,-1 20-2 16,-8 17 2-16,-10 18 1 15,-32 9-1-15,-19 1-6 16,-11-4-47-16,3-14-105 0,11-15-73 16,16-17-156-16,19-20-430 15</inkml:trace>
  <inkml:trace contextRef="#ctx0" brushRef="#br1" timeOffset="137953.4563">26263 7807 1227 0,'0'0'66'0,"0"0"30"0,0 0 42 15,0 0-23-15,0 0-78 16,0 0-37 0,-4-7-22-16,7 43 17 0,3 13 5 15,3 5 1-15,-6 3 2 16,-2 8 3-16,-1 0-5 15,0-1 1-15,0-8 3 16,0-9-3-16,0-12-2 16,0-12 0-16,0-8-11 15,0-15-129-15,8 0-116 16,11-27-113-16</inkml:trace>
  <inkml:trace contextRef="#ctx0" brushRef="#br1" timeOffset="138307.1803">26647 7813 385 0,'0'0'1035'15,"0"0"-965"-15,-18-72 47 16,0 63 24-16,-6 9-115 16,-4 0-26-16,-5 28-8 15,3 8-9-15,9 9 16 16,18 8-8-16,8 2-11 15,39 2-92-15,16 0-13 16,6 0-71-16,-7-3 8 16,-17-5 9-16,-20-12 112 15,-19-11 46-15,-3-13 21 0,-20-11 189 16,-7-2 70-16,-3-4-81 16,3-16-34-16,2-5-46 15,4-6-32 1,7-2-55-16,7 2-11 0,7 0-2 15,0 0-107-15,27-3-26 16,14-1-67-16,9-2-67 16,7 5 73-16,-4 3-245 15</inkml:trace>
  <inkml:trace contextRef="#ctx0" brushRef="#br1" timeOffset="138552.0308">27063 7807 854 0,'0'0'84'0,"0"0"81"0,0 0-17 15,0 0-71-15,0 0-44 16,95-55-17-16,-72 55 0 16,2 13-16-16,0 14 0 15,-4 10-1-15,-10 6 0 16,-10 5 0-16,-1 4 1 16,-9-2 0-16,-21 2 6 15,-5-2-3-15,-7-4 2 16,5-6 5-16,11-10-9 15,22-5 4-15,8-8-5 16,47-8 0-16,31-9-2 16,18-2-101-16,10-24-350 0</inkml:trace>
  <inkml:trace contextRef="#ctx0" brushRef="#br1" timeOffset="138725.9208">27859 8037 1212 0,'0'0'340'16,"0"0"-311"-16,0 0 88 16,0 0-90-16,85-19-27 15,-10 16-9-15,19 0 7 16,8-6-115-16,3-2-65 16,-11-3-81-16,-20-3-197 15</inkml:trace>
  <inkml:trace contextRef="#ctx0" brushRef="#br1" timeOffset="138934.3088">28173 7928 1074 0,'0'0'360'0,"0"0"-244"16,0 0 101-16,0 0-83 16,0 0-40-16,0 0-47 15,-47-54-47-15,49 79-11 16,7 15 4-16,1 15 7 15,4 12 0-15,1 5-5 16,-1 2 1-16,2-7-139 16,-3-8-68-16,-9-11-81 0,-4-18-338 15</inkml:trace>
  <inkml:trace contextRef="#ctx0" brushRef="#br1" timeOffset="141979.3309">29078 7824 1112 0,'0'0'105'0,"0"0"-5"16,0 0-20-16,0 0-69 16,0 0-5-16,-21 107-3 15,6-47 14-15,3-1-16 16,11-5 2-16,1-7-3 16,22-12 6-16,14-17-12 15,10-16 5-15,1-4-10 16,-6-28 11-16,-10-9 7 15,-14-6 35-15,-12-2 53 16,-5-1 24-16,-8 3-38 16,-19 3-55-16,-3 11-18 15,-2 11-8-15,-1 10-5 0,7 10-8 16,10 0-11-16,11 25-191 16,5 9-26-1,20 2-176-15</inkml:trace>
  <inkml:trace contextRef="#ctx0" brushRef="#br1" timeOffset="142122.6511">29531 8049 1435 0,'0'0'112'16,"0"0"-71"-16,0 0 73 16,0 0-81-16,0 0-33 15,0 0-159-15,-22-40-217 16,22 46-478-16</inkml:trace>
  <inkml:trace contextRef="#ctx0" brushRef="#br1" timeOffset="142571.3689">29758 7850 279 0,'0'0'1131'16,"0"0"-1099"-16,0 0 23 15,0 0 33-15,-1-73-43 16,5 67-45-16,11-1-14 16,6 3 7-16,5-1-1 0,5 2-3 15,1 3 6 1,-3 0-12-16,-5 0 11 0,-7 14 5 16,-6 10-10-16,-9 6 9 15,-2 3-5-15,-2 4 7 16,-16-4-1-16,-3-3 3 15,-1-6-2-15,-2-9 0 16,7-4 3-16,3-8 5 16,8-3-3-16,4 0 7 15,2 0 7-15,9 0-15 16,21 0-4-16,10 0-13 16,4 0 8-16,-6 7 3 15,-2 12-8-15,-12 10 5 16,-11 0 3-16,-13 3-5 15,-4 3 4-15,-31-2 3 0,-12-4 2 16,-8-5 6-16,-2-10-8 16,9-11-1-16,15-3-133 15,22-17-139-15,11-20-281 16</inkml:trace>
  <inkml:trace contextRef="#ctx0" brushRef="#br1" timeOffset="143059.5741">30210 7785 1096 0,'0'0'291'16,"0"0"-251"-16,0 0 48 15,0 0-54-15,104-39-22 0,-74 39-12 16,-2 15 0-16,-5 3-4 16,-7 5 1-16,-11 4 0 15,-5 4 3-15,0 4-7 16,-19 3 7-16,-8 1 1 15,-7-3 0-15,5-7 3 16,8-2-4-16,8-7 0 16,13-9 0-16,1-9-8 15,32-2 6-15,15-13-42 16,14-15-45-16,4-8 35 16,-6-6 49-16,-8 1 5 15,-19 6 47-15,-13 3 55 16,-10 6 25-16,-10 3 14 0,0 5-63 15,0 8-4 1,-3 7-42-16,-9 3-12 0,4 0-20 16,-2 10-24-16,4 14 21 15,6 10-7-15,7 5-3 16,29 0-25-16,6 0-48 16,0-1-9-16,-8-5 22 15,-13-1 31-15,-11-9 40 16,-10 0-1-16,0-3 3 15,-27 4 4-15,-11-6-1 16,-7-5-6-16,-1-5 1 16,3-8-132-16,10-3-84 0,3-22-190 15</inkml:trace>
  <inkml:trace contextRef="#ctx0" brushRef="#br1" timeOffset="143180.4993">30593 7850 1205 0,'0'0'205'0,"0"0"-116"15,81-58-5-15,-29 47-54 16,13 5-30-16,0 6-15 16,-3 0-159-16,-11 0-404 15</inkml:trace>
  <inkml:trace contextRef="#ctx0" brushRef="#br1" timeOffset="143360.5386">31190 7840 1485 0,'0'0'119'16,"0"0"-48"-16,0 0 30 16,0 0-71-16,106 27-26 15,-70 12 2-15,0 9-6 16,4 4 0-16,2 0-1 16,1 2-111-16,0-5-110 15,-9-13-309-15</inkml:trace>
  <inkml:trace contextRef="#ctx0" brushRef="#br1" timeOffset="143524.4375">31581 7849 1612 0,'0'0'176'0,"0"0"-61"16,0 0-4-16,0 0-111 15,-57 82 0-15,14-7-4 16,-18 16 4-16,-14 2-3 15,-10-6-249-15,-1-15-489 16</inkml:trace>
  <inkml:trace contextRef="#ctx0" brushRef="#br1" timeOffset="146593.1672">31925 7790 1438 0,'0'0'120'0,"0"0"-118"16,0 0 23-16,0 0 114 0,0 0-94 15,0 0-43 1,0 0-2-16,2 5 0 0,14 50 10 15,-4 15-8-15,-7 1 0 16,-5-1-2-16,0 0 4 16,-8-10-4-16,-8-6 0 15,7-13 0-15,3-16-108 16,6-19-100-16,0-6-169 16,18-34-276-16</inkml:trace>
  <inkml:trace contextRef="#ctx0" brushRef="#br1" timeOffset="146864.9993">32233 7813 1304 0,'0'0'149'16,"0"0"-83"-16,0 0 112 0,6-72-54 15,-6 72-77-15,-2 23-47 16,-16 17 0-16,5 17-2 16,4 5 4-16,9-3-8 15,13-6 6-15,28-14-86 16,14-13-23-16,2-16 15 15,-7-10 71-15,-13 0 20 16,-16-9 6-16,-13-2 91 16,-8-1 37-16,-5-1-60 15,-22 6-27-15,-11 3-41 16,-15 4-3-16,3 0 0 16,8 4-83-16,15 6-152 15,21 0-138-15,6-7-469 0</inkml:trace>
  <inkml:trace contextRef="#ctx0" brushRef="#br1" timeOffset="147200.9487">32676 7722 1520 0,'0'0'120'0,"67"-71"-112"16,-31 54 58-16,-1 14-7 15,-6 3-55-15,-9 26-4 16,-6 15-7-16,-11 10 4 15,-3 7-30-15,-18 0-53 16,-20-1 4-16,-10-12 16 16,-5-16 54-16,3-14 12 0,8-11 25 15,11-4 80-15,13 0-19 16,16-6-21-16,7-3-18 16,35 8-41-16,21 1-2 15,15 4-8-15,8 16 2 16,-5 7 2-16,-18 4-5 15,-19-1-6-15,-29-1 11 16,-13-1-16-16,-31 0 11 16,-35 0 1-16,-26-3-48 15,-20-5-66-15,-15-9-55 16,-4-9-210-16</inkml:trace>
  <inkml:trace contextRef="#ctx0" brushRef="#br1" timeOffset="153021.1333">19818 5204 193 0,'0'0'422'0,"0"0"-358"16,0 0 28-16,0 0-27 16,0 0-3-16,0 0 7 15,0 0-19-15,8-25-15 16,-8 23 17-16,0-1-14 16,0-1-12-16,0 0 16 15,0 0 13-15,0-1-5 16,0 0 12-16,0 1-25 15,0 1 4-15,0-1-16 16,0 4-18-16,0 0 12 0,0 0-15 16,0 0-3-1,0 0-2-15,0 0-9 0,0 13 5 16,0 6 3-16,0 4 3 16,0 5-2-16,1 2 1 15,2 0 0-15,0 2 1 16,0-2 2-16,0-4-3 15,-3-6 0-15,1-1 0 16,-1-7-4-16,0-4 5 16,0-5-1-16,0-3 10 15,0 0-8-15,0 0 16 16,0 0 67-16,0-13 5 0,0-8-42 16,-1-6-43-1,-5-5-3-15,2-2 10 0,-1 1-8 16,1-1 1-16,2 2 2 15,1 6-4-15,-1 6 18 16,2 8-17-16,0 7 10 16,0 5-4-16,0 0-8 15,-1 0-4-15,1 4-10 16,0 18-6-16,0 12 16 16,0 6 2-16,0 3 0 15,6 1 5-15,-2-1-5 16,2-1-2-16,-3-6-76 15,-3-3-102-15,0-18-185 16</inkml:trace>
  <inkml:trace contextRef="#ctx0" brushRef="#br1" timeOffset="157176.3559">17979 10179 692 0,'0'0'801'15,"0"0"-775"-15,0 0-17 16,0 0 74-16,0 0 0 0,0 0-83 16,0 0-20-16,-1-30 14 15,38 21 4-15,15-6-2 16,6-9-20-16,-1-9 17 15,-14-4 7-15,-13-5 5 16,-17 1 8-16,-13 1 73 16,0 4-4-16,-13 5-8 15,-5 5-12-15,-3 8-21 16,6 10 0-16,2 8-32 16,2 0-6-16,-2 33-3 15,0 23-21-15,-1 19 20 16,10 17-6-16,4 10 7 0,0 5-2 15,3 3 2-15,-2-2-79 16,-1-12-20-16,-13-10-184 16,-23-25-278-1</inkml:trace>
  <inkml:trace contextRef="#ctx0" brushRef="#br1" timeOffset="157356.245">17939 10565 1279 0,'0'0'484'0,"0"0"-466"16,0 0 17-16,-9-82 37 16,33 72-65-16,20-2-7 15,22 0-11-15,16 2 7 0,8 1-66 16,-1-2-69-16,-11 2-65 16,-14-3-90-16,-19 0-214 15</inkml:trace>
  <inkml:trace contextRef="#ctx0" brushRef="#br1" timeOffset="157956.4027">19259 10081 1647 0,'0'0'21'16,"0"0"-13"-16,9-81 37 15,34 64-22-15,18 9-23 16,12 6-16-16,-3 2 15 16,-11 12-8-16,-24 14-5 15,-24 11 4-15,-11 8-11 16,-39 11 21-16,-27 5 7 0,-12 0-5 15,0-4 8-15,20-9-10 16,25-7 1 0,30-6-6-16,18-9-2 0,49-11 2 15,29-15-94-15,18-4-200 16,1-29-273-16</inkml:trace>
  <inkml:trace contextRef="#ctx0" brushRef="#br1" timeOffset="158106.3107">19878 10278 1543 0,'0'0'113'0,"0"0"-52"15,0 0 37-15,0 0-84 0,0 0-14 16,0 0-4-16,-2-18-35 16,2 12-235-16,0-4-329 15</inkml:trace>
  <inkml:trace contextRef="#ctx0" brushRef="#br1" timeOffset="158856.1351">20239 9969 106 0,'0'0'1270'0,"0"0"-1204"15,0 0 66-15,0 0 12 16,0 0-118-16,0 0-26 15,-19 28-18-15,14 18 18 16,5 4 0-16,0 4 6 16,0 2-5-16,1-2-1 15,7-1 2-15,2-8-4 0,-4-9 2 16,0-7-131 0,0-13-91-16,-1-16-176 0,-1 0-353 15</inkml:trace>
  <inkml:trace contextRef="#ctx0" brushRef="#br1" timeOffset="159357.9889">20440 10026 1150 0,'0'0'70'0,"0"0"42"16,14-87 46-16,2 67-78 15,10 6-67-15,5 7-8 16,3 7-10-16,3 0-4 15,-1 17 6-15,-3 9-3 16,-9 6-5-16,-12 9 11 0,-12 2-8 16,0 1 8-16,-24 2-2 15,-3-7 6-15,0-4-4 16,12-10 0-16,6-6 1 16,9-9 6-16,2-7-7 15,27-3 7-15,20-7-7 16,12-20-81-16,4-10-58 15,-5-6 55-15,-12-3 72 16,-16 3 12-16,-11 4 95 16,-13 3 34-16,-8 5 10 15,0 7-4-15,-6 4-43 16,-4 9-36-16,2 5-20 0,5 6-18 16,3 0-18-16,0 17-23 15,0 14 16-15,13 10-3 16,8 0 4-16,5 5-40 15,0-1-20-15,-2-6-6 16,-6-4 23-16,-5-3 6 16,-3-11 37-16,-6-5 0 15,-4-3 6-15,0-4 0 16,0-1-14-16,-20-2-57 16,-3-6-89-16,-4 0-201 15,6-11-420-15</inkml:trace>
  <inkml:trace contextRef="#ctx0" brushRef="#br1" timeOffset="159679.1243">21092 9981 1312 0,'0'0'127'16,"0"0"-83"-16,0 0 87 16,73-93-111-16,-30 74-20 15,7 5-32-15,3 3-100 16,-2 5-142-16,-9 3-50 15,-11-5 141-15,-12-2 183 16,-10-1 147-16,-9-4 183 16,0 3-74-16,0 0-52 15,0 5-66-15,0 2-44 0,0 5-32 16,8 0-62 0,16 5-3-16,13 21 2 0,11 20-9 15,-3 12 8-15,-10 16 0 16,-17 5-1-16,-18 4 1 15,-6 1-11-15,-41 0-60 16,-24-6-80-16,-21-6-91 16,-8-16-180-16,0-14-419 15</inkml:trace>
  <inkml:trace contextRef="#ctx0" brushRef="#br1" timeOffset="159995.9393">19108 9716 1321 0,'-94'19'41'0,"15"40"-34"15,19 25 34-15,31 28 12 16,29 23-32-16,37 15-12 16,53 2-4-16,30-11-10 0,26-16-86 15,0-35-206-15,-14-30-790 16</inkml:trace>
  <inkml:trace contextRef="#ctx0" brushRef="#br1" timeOffset="160281.1556">22391 10201 1688 0,'0'0'84'0,"48"-76"-84"15,-5 52 20-15,11 7-12 16,11 12-8-16,4 5-4 15,-2 17-205-15,-12 13-161 16,-28 6-300-16</inkml:trace>
  <inkml:trace contextRef="#ctx0" brushRef="#br1" timeOffset="160423.0728">22500 10542 1334 0,'0'0'104'15,"0"0"-81"-15,0 0 107 16,103 3 15-16,-28-3-123 15,7 0-12-15,-3-16-10 16,0-3-82-16,-14-5-192 16,-8-5-495-16</inkml:trace>
  <inkml:trace contextRef="#ctx0" brushRef="#br1" timeOffset="160729.96">23686 9674 1514 0,'0'0'11'0,"55"-107"22"0,-13 72 97 15,9 11-69-15,7 14-59 16,6 10-2-16,5 5-3 15,-6 25-4-15,-13 11 2 16,-23 9 2-16,-27 5-18 16,-11 2 11-16,-39-2 1 15,-12-7 5-15,-5-4 3 16,6-5 1-16,10 0-42 16,17 1-100-16,20 2-200 0,14 4-473 15</inkml:trace>
  <inkml:trace contextRef="#ctx0" brushRef="#br1" timeOffset="160872.8723">23860 10389 1395 0,'0'0'152'15,"0"0"-4"-15,0 0 15 16,0 0-54-16,0 0-42 16,0 0-62-16,-9 0-5 15,12 0-68-15,-3 0-210 16,0-3-607-16</inkml:trace>
  <inkml:trace contextRef="#ctx0" brushRef="#br1" timeOffset="169333.6472">19126 5250 492 0,'0'0'114'0,"0"0"-72"16,0 0 43-16,0 0-7 15,0 0-27-15,0 0 35 16,0 0 4-16,0 0-17 0,-3-12 2 16,3 11 10-16,-3-4-10 15,2 2-11-15,-1-1-6 16,-2 0-3-16,2-1-9 15,-4-1-6-15,3 0 13 16,0 1-12-16,-1-3-9 16,1 1 7-16,0 0-20 15,1 3 10-15,2 2-6 16,0 1-2-16,-1-1-1 16,1 2-4-16,0-1 11 15,0 1 8-15,0 0-21 16,0 0 10-16,0 0-19 15,0 0-3-15,0 0 1 0,6 10-3 16,15 9 0-16,8 8 10 16,4 4-10-16,2 1 3 15,-3 2-1-15,1 7 0 16,0-3 0-16,-3 2 1 16,-5-3 0-16,1-2-3 15,-8-6 2-15,-1-7-6 16,-1-5 4-16,-5-7 0 15,-5-4 1-15,-1-6 0 16,-5 0 0-16,1 0-1 16,-1-10-3-16,0-11-73 15,0-9-50-15,-1-4-112 0,-14-2-114 16,-8-3-273-16</inkml:trace>
  <inkml:trace contextRef="#ctx0" brushRef="#br1" timeOffset="169707.8539">19437 5090 1153 0,'0'0'88'16,"0"0"86"-16,0 0-64 16,0 0-62-16,0 0-37 15,0 0-6-15,-81 8-5 16,60 19 0-16,-3 3 6 0,-4 8 5 15,-3 4 33 1,-5 3 6-16,-3 4-9 0,-4 0 0 16,2-3-11-16,1-3-3 15,4-6 5-15,11-6-11 16,7-5-6-16,9-6-1 16,6-6-13-16,3-5 1 15,0-1-2-15,0-3 0 16,7-2 0-16,6-3 0 15,1 0-5-15,0 0-11 16,-1 0-7-16,-4 0-3 16,-3-3-28-16,-1 3-43 15,-4 0-45-15,1 0-82 16,-2 0-168-16,0 0-302 0</inkml:trace>
  <inkml:trace contextRef="#ctx0" brushRef="#br1" timeOffset="171011.6233">24256 5419 585 0,'0'0'79'0,"0"0"-29"15,0 0 86-15,0 0-51 16,0 0-3-16,0 0-9 16,0 0 6-16,10-70-8 0,-8 67 8 15,2-2 9-15,-4 3 8 16,0 2-11-16,0 0 7 16,0 0-21-16,0 0-25 15,0 0-3-15,0 0-18 16,0 0-13-16,4 5-1 15,9 12-9-15,12 9 10 16,5 7 11-16,4 5-13 16,5 3-1-16,-2 2-8 15,0-3 2-15,-4-1-3 16,-8-4-2-16,-2-9 0 16,-8-8-22-16,-5-6-57 0,-3-9-58 15,-3-3-63-15,-3-20 1 16,-1-19-213-16,0-11-163 15</inkml:trace>
  <inkml:trace contextRef="#ctx0" brushRef="#br1" timeOffset="171234.9319">24599 5372 843 0,'0'0'183'15,"0"0"-22"-15,0-79 10 16,0 66-26-16,0 9-14 16,-2 2-31-16,-1 2-33 15,-3 0-55-15,-7 22-6 16,-10 13 2-16,-8 12 0 15,-3 9 14-15,-5 6-7 16,2 4-12-16,1 1 8 0,2-5-11 16,4-7 1-16,6-5 1 15,7-8-2-15,4-9 0 16,4-13-5-16,6-14-71 16,3-6-98-16,0-11-34 15,0-15-214-15</inkml:trace>
  <inkml:trace contextRef="#ctx0" brushRef="#br1" timeOffset="187166.8891">24138 9651 1354 0,'0'0'4'16,"0"0"0"-16,-108-16-4 15,78 44 13-15,10 15 13 16,9 8-10-16,11 5-12 16,0-1 1-16,26-8-5 15,17-11-2-15,9-7 0 16,2-17-6-16,-5-12-29 15,-10 0 32-15,-17-23 5 16,-17-10 13-16,-5-6 28 16,-18 1 9-16,-18 4 22 15,-6 10-6-15,-7 16 5 0,-2 8-33 16,-4 13-32-16,6 22 6 16,10 10-8-16,15 5 0 15,21 6 2-15,5-1-6 16,35-3-5-16,21-9 0 15,12-14-19-15,0-17-34 16,-4-12-4-16,-15-23 62 16,-19-30 0-16,-18-16 18 15,-14-9 1-15,-12-1 17 16,-27 16 18-16,-11 17-3 16,-12 20-21-16,-8 20-13 15,-4 6-12-15,1 29-5 16,10 17 0-16,15 5-1 0,26 2-10 15,22 6-82-15,16-6-84 16,32-8-163-16,12-12-231 16</inkml:trace>
  <inkml:trace contextRef="#ctx0" brushRef="#br1" timeOffset="187482.723">24960 9651 1470 0,'0'0'16'0,"-27"-78"28"15,16 58 65-15,5 9 9 16,5 6-58-16,1 5-44 16,0 5-16-16,0 31 1 15,10 20-1-15,4 20 13 16,-4 13-6-16,-1 2 15 15,-4 1-7-15,-4-5-6 16,-1-7 1-16,0-7-8 16,0-10 0-16,-3-8-2 15,-1-11 1-15,-1-13-6 16,5-11 1-16,0-20-97 16,0-13-104-16,18-40-78 15,12-22-269-15</inkml:trace>
  <inkml:trace contextRef="#ctx0" brushRef="#br1" timeOffset="187783.1641">25288 9605 1347 0,'0'0'107'15,"-14"-74"15"-15,4 57 65 16,6 15-94-16,-4 8-56 16,-4 40-37-16,0 22 0 15,3 23 0-15,9 4 3 16,6 1-9-16,26-4 6 15,14-11-7-15,2-14-3 16,1-19-60-16,-4-21 7 0,-13-19 20 16,-11-8 41-16,-13-18 2 15,-8-16 24-15,-3-7 0 16,-23 0 44-16,-9 5-37 16,-10 6-11-16,-4 9-17 15,0 8 2-15,10 7-10 16,12 6-9-16,16 7-100 15,11 15-76-15,21 6-107 16,21-7-172-16</inkml:trace>
  <inkml:trace contextRef="#ctx0" brushRef="#br1" timeOffset="188170.8613">25793 9643 1449 0,'0'0'32'0,"29"-110"39"0,-11 75 94 15,9 13-105-15,6 15-42 16,1 7-18-16,0 27-17 16,-1 21 17-16,-14 12-6 15,-11 7-1-15,-8 2 6 16,-12-5-18-16,-21-12 17 16,-6-10 2-16,-2-12 0 15,0-10 0-15,8-12 5 16,8-6 0-16,11-2 11 15,13-7 0-15,1-16 7 0,23-2-23 16,17 0-5 0,8 8 3-16,8 11-1 0,4 6 0 15,-2 14 0-15,-3 19-1 16,-10 7 4-16,-9 8 0 16,-15 0-7-16,-15 1 6 15,-6-4 1-15,-23-8 0 16,-23-7 6-16,-17-8-3 15,-19-11 0-15,-21-10-3 16,-19-1-28-16,-12-12-232 16,-2-19-264-16</inkml:trace>
  <inkml:trace contextRef="#ctx0" brushRef="#br2" timeOffset="205168.4943">2015 11294 1190 0,'0'0'100'0,"0"0"-44"15,0 0 70-15,0 0 6 0,0 0-28 16,0 0-50-16,0 0-27 15,-3-26-19-15,3 26-1 16,0 21-7-16,3 14 0 16,7 17 18-16,-4 11-10 15,-1 12 6-15,-2 1 10 16,1-1-11-16,3-5 10 16,-2-14-17-16,1-8-5 15,3-11 6-15,-1-12-4 16,0-10 0-16,-3-9-3 15,1-6-10-15,0-4-46 16,7-21-149-16,2-10-208 16,-2-6-564-16</inkml:trace>
  <inkml:trace contextRef="#ctx0" brushRef="#br2" timeOffset="205447.3303">2374 11367 1384 0,'0'0'88'16,"0"0"-30"-16,0 0 101 16,0 0-101-16,0 0-58 15,0 0-28-15,0 38 28 16,0 11 4-16,12 4-1 16,24 4 5-16,13 1 1 15,8-8-7-15,-2-6-1 16,-9-12-1-16,-16-9-10 0,-10-7 3 15,-16-9-6-15,-4 1-6 16,-21-2-12-16,-22-3-14 16,-10-2-72-16,-6-1-107 15,-1 0-73-15,8-15-106 16</inkml:trace>
  <inkml:trace contextRef="#ctx0" brushRef="#br2" timeOffset="205793.6285">2343 11560 109 0,'0'0'874'15,"0"0"-757"-15,85-80-21 16,-45 54 26-16,5 3-64 16,1 2-16-16,0 1-16 15,1 1-21-15,-4-1-1 0,-4-1-3 16,-11 4-1-16,-4 0 6 16,-14 6-3-16,-8 3 36 15,-2 3 41-15,0 5-14 16,0 0-25-16,0 0-41 15,0 15-6-15,-6 13 2 16,3 12 4-16,3 8 6 16,22 7 2-16,14 7-4 15,4 4-4-15,-1-2-3 16,-9-2-34-16,-9-9-6 16,-12-6 9-16,-9-8 32 15,0-7-2-15,-15-7 0 0,-12-8 2 16,0-6 3-16,-9-7-2 15,-3-4-24-15,1-10-160 16,7-24-45-16,11-16-168 16</inkml:trace>
  <inkml:trace contextRef="#ctx0" brushRef="#br2" timeOffset="205949.5283">2880 11443 1321 0,'0'0'179'16,"0"0"-34"-16,0 0 3 15,0 0-89-15,0 0-59 16,127-76 0-16,-68 70-1 16,4-3-28-16,-2-2-138 15,-9-2-98-15,-13-1-157 16,-18 3-269-16</inkml:trace>
  <inkml:trace contextRef="#ctx0" brushRef="#br2" timeOffset="207651.1243">4947 11659 1346 0,'0'0'59'16,"0"0"25"-16,-31-74 51 15,26 64-6-15,4 10-65 16,1 0-44-16,0 4-20 16,0 23-3-16,0 13 0 15,1 10 3-15,5 1 3 16,2 2 1-16,-2-7-6 16,3-3 2-16,-5-2 0 0,1-7-4 15,-2-9 4-15,-2-9-85 16,4-13-111-1,2-3-68-15,5-17-120 0,6-18-297 16</inkml:trace>
  <inkml:trace contextRef="#ctx0" brushRef="#br2" timeOffset="207989.2715">5284 11575 1089 0,'0'0'148'0,"24"-95"-9"15,-21 58 31-15,-3 11-7 16,0 10-78-16,-6 7-47 15,-12 9-11-15,-4 0-27 16,-1 21-11-16,0 19 9 16,8 10 2-16,15 9-4 15,4 5-2-15,35 3-13 0,6-2-39 16,4 3-51-16,-7-5 0 16,-15-10-12-16,-14-11-32 15,-13-12 95-15,-6-12 58 16,-18-11 2-16,-6-7 75 15,-3-2 91-15,5-18-50 16,6-7-14-16,11-4-37 16,10-6-36-16,1-5-22 15,15-4-9-15,16-1-4 16,8-1-27-16,4 5-102 16,-1 9-10-16,1 12-100 15,-9 8-117-15,-4 6-247 0</inkml:trace>
  <inkml:trace contextRef="#ctx0" brushRef="#br2" timeOffset="208305.1434">5724 11573 878 0,'0'0'161'0,"0"0"-50"15,109-67 30-15,-70 51-58 16,4 6-31-16,-1 8-12 16,-2 2-24-16,-6 16-9 15,-12 21-5-15,-12 12 3 16,-10 6-8-16,-3 0 3 15,-24-2 0-15,2-4 1 16,-2-5 0-16,5-8 1 16,11-5 3-16,11-11-5 15,0-7 4-15,28-5 1 0,19-5 0 16,11-3 13-16,3 0-11 16,-7-8 7-16,-11-1 9 15,-19 4-12-15,-6 1 6 16,-11-1-4-16,-5 3-3 15,-2 1-1-15,0 1-9 16,0 0-33-16,0 0-100 16,0-4-203-16,0 0-531 15</inkml:trace>
  <inkml:trace contextRef="#ctx0" brushRef="#br2" timeOffset="209796.3671">8475 11673 1235 0,'0'0'29'0,"0"0"26"16,-36-72 72-16,33 61-18 16,0 6-6-16,3 5-65 0,0 0-36 15,0 8-2 1,0 22-4-16,0 12 4 0,0 14 0 16,0 1 8-16,0 3-8 15,0-1 4-15,0-6-4 16,0-5 0-16,0-9 0 15,0-11-3-15,0-11-135 16,6-17-73-16,6-6-190 16,6-31-357-16</inkml:trace>
  <inkml:trace contextRef="#ctx0" brushRef="#br2" timeOffset="210082.2127">8734 11555 1358 0,'0'0'61'0,"0"0"25"15,0 0 33-15,0 0-57 16,0 0-62-16,0 0-2 16,-10 102 2-16,10-33 1 15,9-1 1-15,22-4-1 16,14-6-1-16,7-14-15 16,-1-13-84-16,-6-11 10 15,-11-14 52-15,-12-6 36 16,-14 0 1-16,-8-12 53 15,-5-3-9-15,-23 4 1 16,-8 4-24-16,-4 5-20 16,0 2-2-16,8 2-3 15,9 15-16-15,12 2-158 0,11-1-196 16,0-2-270 0</inkml:trace>
  <inkml:trace contextRef="#ctx0" brushRef="#br2" timeOffset="210494.3958">9220 11618 1474 0,'0'0'14'15,"0"0"-13"-15,63-87 3 0,-15 82-4 16,12 5-7-16,-1 17 3 15,-8 13 1-15,-14 10-14 16,-19 2 14 0,-13 2-8-16,-5-1 9 0,-21-7-5 15,-15-6 14-15,-1-8-6 16,-1-8 0-16,8-7 0 16,13-3 9-16,12-4-4 15,5 0 7-15,21 0 3 16,15 0-16-16,10 0-6 15,5 0 2-15,-8 21 1 16,-4 9-1-16,-15 6 2 16,-8 3 1-16,-11-1-1 0,-5-2-3 15,-3-4 4 1,-20-7 1-16,-3-7 0 0,-7-8-3 16,-3-10 3-16,-2 0-167 15,3-19-124-15,9-15-349 16</inkml:trace>
  <inkml:trace contextRef="#ctx0" brushRef="#br2" timeOffset="210907.14">9844 11422 1270 0,'0'0'23'0,"0"0"-5"15,0 0 13 1,57-80 35-16,-21 70-66 0,8 5 4 15,1 2-6-15,1 0 2 16,-8 1 0-16,-12 1 2 16,-12-3 2-16,-7 1 5 15,-7-3 59-15,0 1 16 16,0 2-11-16,0 0-30 16,0 2-13-16,-4 1-28 15,1 0-2-15,-3 10-3 16,0 17-1-16,4 19 4 15,2 17 9-15,6 15-8 16,18 11 3-16,3 10-1 16,3 6-2-16,-9 4-2 15,-3-2-2-15,-14-7 2 0,-4-12-2 16,-7-14 3-16,-19-16 0 16,-3-13-3-16,-3-13 6 15,1-9-3-15,-5-8 0 16,-1-4-2-16,-8-8-1 15,-7-3-157-15,-7 0-109 16,-10-3-230-16</inkml:trace>
  <inkml:trace contextRef="#ctx0" brushRef="#br2" timeOffset="211845.0719">1992 10940 1170 0,'0'0'51'0,"0"0"-28"15,-3-94-5-15,-10 70 59 16,-9 9-44-16,-11 8-6 16,-15 7-17-16,-15 0-8 15,-11 16-4-15,-1 4 2 0,5-1 0 16,9-5-3-16,10-3 3 16,17-8 0-16,10-1 1 15,14-2 2 1,10 0-2-16,0 1-1 0,0 2-21 15,0 5 12-15,7 9 6 16,2 17 3-16,-1 24 4 16,-7 26 5-16,-1 28 7 15,-9 23 0-15,-13 17-10 16,4-1 4-16,6-6-3 16,12-14-2-16,7-16 18 15,26-12-4-15,12-13-6 0,7-17-6 16,14-15-5-16,-2-16 7 15,-3-11-5-15,3-13-1 16,-6-9 3-16,-7-9-6 16,-9 0 0-16,-12 0-1 15,-11 0-32-15,-7-8-45 16,4 2-45-16,-2-2-81 16,-1 1-198-16</inkml:trace>
  <inkml:trace contextRef="#ctx0" brushRef="#br2" timeOffset="212775.1812">11036 12039 1293 0,'0'0'80'16,"0"0"-55"-16,0 0 74 16,0 0 20-16,0 0-24 15,0 0-23-15,0 0-45 16,-73-67-9-16,73 67-12 16,27 0-1-16,19 0 11 15,24 0-9-15,21 0-4 16,15 0 11-16,18 0-8 15,7 1-6-15,2 1 0 16,-5-2 7-16,-15 0-5 16,-22 0-2-16,-27-3 2 0,-28-5-4 15,-18 1 11 1,-16 0-5-16,-2 0 31 0,0-1-24 16,-18-2-11-16,-5 3-1 15,-4 3-44-15,-1-2-57 16,3 3-137-16,4-2-42 15,10-2-209-15,8-2 9 16</inkml:trace>
  <inkml:trace contextRef="#ctx0" brushRef="#br2" timeOffset="213009.0443">11967 11828 881 0,'0'0'279'0,"0"0"-86"16,0 0-30-16,0 0-36 16,-87-77-7-16,83 72-68 0,4 5-30 15,10 8-22 1,24 12 2-16,19 13-3 0,15 0 1 15,7-1-5-15,-1-6 0 16,-11-6 5-16,-18-8 0 16,-23-6-3-16,-13-5 12 15,-9 2-5-15,-12 7 3 16,-31 10-4-16,-11 15 2 16,-19 14-5-16,-2 9 0 15,1 10-2-15,8 6-132 16,14-2-170-16,10-9-334 15</inkml:trace>
  <inkml:trace contextRef="#ctx0" brushRef="#br2" timeOffset="214516.3058">13828 11679 1381 0,'0'0'13'16,"0"0"-10"-16,0 0 4 0,0 0 59 15,0 0-64-15,0 0-2 16,3 29 1-16,9 18-1 16,-3 12 15-16,-6 8-11 15,0 2 16-15,-3-2-8 16,0-5-8-16,0-9 5 16,-3-8-8-16,3-9 1 15,0-11-2-15,0-9-8 16,7-16-110-16,8-4-184 15,6-33-186-15</inkml:trace>
  <inkml:trace contextRef="#ctx0" brushRef="#br2" timeOffset="214787.4145">14135 11740 1150 0,'0'0'273'0,"0"0"-201"15,0 0 7-15,0 0 22 16,0 0-97-16,0 0-4 15,0-1-5-15,0 42 5 16,0 10 0-16,9 4 0 16,21 1-1-16,12-2-1 15,10-8-4-15,3-3-7 16,-3-7 13-16,-10-6-8 16,-10-6 8-16,-17-9 0 15,-13-1-7-15,-4-8-3 0,-33 0 2 16,-13-4-5-16,-7-2-132 15,-3 0-58-15,8-12-51 16,6-12-105-16</inkml:trace>
  <inkml:trace contextRef="#ctx0" brushRef="#br2" timeOffset="215145.2549">14229 11887 971 0,'0'0'74'0,"0"0"-17"16,75-90 55-16,-32 61-5 15,8 1-68-15,7 2-31 16,0 0-1-16,-1 6-7 16,-10 3-1-16,-9 8-1 0,-19 4 2 15,-8 3 1 1,-10 2 3-16,-1 0 24 0,0 0 2 16,-9 16-20-16,-6 12 5 15,0 7 12-15,7 5-7 16,8 3 1-16,6 4-18 15,29 5 2-15,15 2-3 16,9-1 1-16,2-2-3 16,-7-4 0-16,-14-5 0 15,-13-8 0-15,-14-7 2 16,-13-8-2-16,-3-4 3 16,-28-6-1-16,-15-4 6 0,-11-5-8 15,-7-1-1 1,0-23-100-16,0-12-168 0,7-9-160 15,10-13-133 1</inkml:trace>
  <inkml:trace contextRef="#ctx0" brushRef="#br2" timeOffset="215266.3013">14672 11757 866 0,'0'0'147'0,"91"-58"-78"16,-37 35 51-16,3 6-19 15,-2 5-61-15,-2 7-40 16,-8 5-5-16,-7 2-175 15,-7 19-267-15</inkml:trace>
  <inkml:trace contextRef="#ctx0" brushRef="#br2" timeOffset="218158.3557">16332 11788 1378 0,'0'0'13'0,"0"0"-8"16,0-83 29-16,0 68 70 15,0 6-14-15,0 4-39 16,0 5-31-16,2 0-20 16,1 10 3-16,3 19-3 15,3 14 25-15,-3 13-7 16,-3 5-3-16,-2 4-4 16,-1 0-5-16,0-8 3 15,0-4-7-15,0-6-1 16,0-8-1-16,0-7-2 0,0-11-1 15,0-11-168-15,2-10-115 16,5-17-140-16</inkml:trace>
  <inkml:trace contextRef="#ctx0" brushRef="#br2" timeOffset="218361.2304">16623 11833 1071 0,'0'0'328'16,"0"0"-264"-16,34-79-2 15,-11 64 21-15,5 8-46 16,8 7-15-16,1 0-21 16,2 15-2-16,0 18 0 15,1 17-10-15,-7 17 9 0,-13 11-3 16,-9 5 0-16,-11 0 3 16,0-3-63-16,-24-12-174 15,-5-16-245-15</inkml:trace>
  <inkml:trace contextRef="#ctx0" brushRef="#br2" timeOffset="218512.1372">16754 12141 1412 0,'0'0'122'16,"0"0"-120"-16,27-75-4 15,8 57-2-15,11 4-19 0,6-2-103 16,3 3-202-16,-4-2-283 15</inkml:trace>
  <inkml:trace contextRef="#ctx0" brushRef="#br2" timeOffset="218780.467">17209 11864 344 0,'0'0'884'16,"0"0"-842"-16,68-72 5 15,-16 63 3-15,10 9-18 16,3 0-27-16,-7 19-2 15,-15 17 3-15,-16 7-3 16,-18 9-3-16,-9-2 4 0,-21 2-2 16,-14-5 10-1,-4-6 2-15,1-4 8 16,10-8 2-16,14-7-19 0,14-7-2 16,12-6-3-16,33-9 0 15,13 0 7-15,5 0-7 16,-4-5-1-16,-11-1-25 15,-16 0-121-15,-15 4-128 16,-14 2-203-16</inkml:trace>
  <inkml:trace contextRef="#ctx0" brushRef="#br2" timeOffset="220701.9169">19415 11716 1145 0,'0'0'86'0,"0"0"-69"16,0 0 94-16,0 0 5 0,0 0-53 16,0 0-26-1,-22-44-35-15,22 48-2 0,2 18 0 16,10 9 1-16,4 11 10 16,-1 10 5-16,0 9-7 15,-3 5 0-15,-2-2 2 16,-6-5-8-16,0-6-1 15,-4-9-2-15,0-10 0 16,0-8 1-16,0-9 0 16,0-9-2-16,4-8-40 15,2-1-149-15,6-29-92 16,-2-14-589-16</inkml:trace>
  <inkml:trace contextRef="#ctx0" brushRef="#br2" timeOffset="220901.794">19694 11760 1313 0,'0'0'49'16,"0"0"-32"-16,0 0 20 15,103-75-3-15,-47 75-15 16,2 20-13-16,0 22-1 16,-12 18-2-16,-10 13-3 15,-20 7 0-15,-16 1-2 16,-1-7 1-16,-34-7-90 15,-9-14-155-15,-6-19-209 16</inkml:trace>
  <inkml:trace contextRef="#ctx0" brushRef="#br2" timeOffset="221256.537">19896 12034 1235 0,'0'0'24'16,"0"0"-24"-16,118-90-3 15,-63 67 3-15,3 2-12 16,-4 4-24-16,-6 3-14 16,-11 0-17-16,-12 2 57 15,-9-1 10-15,-11 2 58 16,-5 2 47-16,0 0-18 16,0 2 6-16,-5 7 4 0,-2 0-63 15,1 0-23-15,2 16-11 16,4 12 0-16,8 11 2 15,25 7-2-15,9 6 1 16,7 1-1-16,-2 1-5 16,-7-6 2-16,-11-2-27 15,-15-6 7-15,-14-5 22 16,-7-6-11-16,-26-6 12 16,-15-7-1-16,-10-9-7 15,-8-7-121-15,-1-6-85 16,1-23-137-16,10-15-354 15</inkml:trace>
  <inkml:trace contextRef="#ctx0" brushRef="#br2" timeOffset="221369.4663">20229 11921 362 0,'0'0'540'0,"129"-52"-502"16,-65 30-10-16,-1 3 41 16,-8-1-69-16,-10 0-15 15,-11-4-181-15,-13-4-435 16</inkml:trace>
  <inkml:trace contextRef="#ctx0" brushRef="#br2" timeOffset="231584.8037">28924 7272 1404 0,'0'0'10'0,"0"0"-6"16,0 0 2-16,0 0 48 16,0 0-5-16,0 0-21 15,0 0-23-15,26-43-4 16,-23 43 0-16,0 9 0 16,-3 9 10-16,1 0 0 15,-1 7 2-15,0 0 6 16,0 1-2-16,-9-2 3 15,2-3-3-15,4-6-17 16,3-8 13-16,0 0-1 16,0-7 9-16,22 0 21 15,24-10 17-15,23-18-16 0,19-11-20 16,23-6-19-16,18-5 6 16,7-3-4-16,4 3 0 15,-16 4 45-15,-27 14-28 16,-30 9-16-16,-30 10-6 15,-20 9 3-15,-14 4-4 16,-3 0 0-16,0 0-11 16,-15 9-2-16,-11 10-26 15,-2 4-52-15,-5 1-89 16,-5-4-108-16,-3-2-326 16</inkml:trace>
  <inkml:trace contextRef="#ctx0" brushRef="#br2" timeOffset="235467.048">22002 11909 1103 0,'0'0'60'16,"0"0"39"-16,0-73-10 16,0 58 20-16,1 8-7 15,-1 3-26-15,0 4-39 16,3 0-37-16,0 13-7 0,5 22 7 16,2 12 10-16,-1 12 4 15,-1 3 14-15,-1 2-11 16,-1 0-11-16,-2-2 9 15,-1-6-12-15,-1-6-3 16,0-4 0-16,-1-8 2 16,1-11-3-16,-1-9 1 15,2-9-12-15,-3-9-131 16,3-13-46-16,4-23-146 16,5-19-187-16</inkml:trace>
  <inkml:trace contextRef="#ctx0" brushRef="#br2" timeOffset="235775.8575">22476 11804 1315 0,'0'0'58'15,"0"0"9"-15,0 0 16 16,0 0 38-16,0 0-104 16,0 0-12-16,12 27-5 15,-16 45 5-15,4 1-3 16,0 2 2-16,10-6-1 15,18-10-6-15,4-11 1 16,4-14-49-16,-5-13-25 16,-6-14 25-16,-6-7 51 15,-11 0 7-15,-5-20 4 0,-3-2 22 16,-4-4 31-16,-17 1-13 16,-1 5-21-16,0 4-9 15,3 7-16-15,4 6-5 16,2 3-20-16,2 4-80 15,2 16-115-15,2-3-189 16</inkml:trace>
  <inkml:trace contextRef="#ctx0" brushRef="#br2" timeOffset="236134.6339">23006 11858 1512 0,'0'0'5'15,"0"0"-3"-15,62-83 62 16,-41 82-9-16,-4 1-44 16,-1 20-11-16,-4 17-20 15,-6 9 17-15,-4 3-2 16,-2-2-4-16,-2-8-5 16,-16-6-12-16,-4-10 22 15,3-8 3-15,5-10 1 16,9-1 0-16,5-4 8 15,12 0 3-15,26 0-4 16,15 0-7-16,7 5 0 16,-6 13 0-16,-14 10-8 15,-18 5 4-15,-17 5-5 16,-5 3 5-16,-28 0-1 0,-28-4 8 16,-8-4-3-16,-6-10 0 15,4-9-36-15,13-12-110 16,17-2-135-16,18-25-233 15</inkml:trace>
  <inkml:trace contextRef="#ctx0" brushRef="#br2" timeOffset="236557.3843">23516 11710 1469 0,'0'0'6'0,"0"0"9"0,0-75 46 15,3 65-37-15,27 7-24 16,12 3-7-16,16 0-10 16,1 0 10-16,1 1-5 15,-11-1 12-15,-15 0 4 16,-14 0-2-16,-10-5 13 16,-7 0 37-16,-1 1 48 15,-2 1-28-15,0 2-29 16,0 1-24-16,0 0-5 15,0 0-14-15,0 21-4 16,0 18-3-16,4 22 7 16,5 18 2-16,6 14-2 15,2 14 0-15,0 3-2 0,-6 5 4 16,-8-6-2-16,-3-12 0 16,-5-15-14-16,-13-13 6 15,-2-16 8 1,-4-10 0-16,-4-14 1 0,-10-8 3 15,-9-6-4-15,-13-5 0 16,-9-3-50-16,-6 0-152 16,-2-2-123-16,-1 0-367 15</inkml:trace>
  <inkml:trace contextRef="#ctx0" brushRef="#br2" timeOffset="237626.1146">13208 11414 502 0,'0'0'634'0,"0"0"-620"16,0 0 16 0,67-72 62-16,-63 67-4 0,-4 5-32 15,0 0-20-15,-13 0-35 16,-25 15 4-16,-18 8-5 15,-16 5 1-15,-1 2-1 16,3-3 0-16,7-4 3 16,13-5-4-16,12-5 1 15,13-4 0-15,16-6-3 16,9 2 3-16,0 1-5 16,15 4 1-16,13 3 5 15,4 9-1-15,1 9 0 16,-2 15 2-16,-7 18-2 15,-7 20 2-15,-9 20 3 0,-8 16 18 16,0 7-15-16,-2-3 4 16,-2-11 14-16,4-14-16 15,0-13 6-15,24-15-12 16,7-10 8-16,9-15 21 16,7-14-26-16,6-15 6 15,6-10-8-15,3-7 3 16,1-3 1-16,0-11 1 15,-2-3 23-15,-6 0 3 16,-2 3-26-16,-11 3 17 16,-6 2-12-16,-9 4-15 15,-6 3 10-15,-5 1-10 16,-7 1 1-16,-4 0-3 0,-4 0-3 16,-1 3 0-16,-4 4-50 15,-25 0-96-15,-14-4-108 16,-15-3-361-16</inkml:trace>
  <inkml:trace contextRef="#ctx0" brushRef="#br3" timeOffset="253834.759">6560 14347 1052 0,'0'0'26'0,"0"0"31"0,0 0-31 16,0 0-23-16,0 0 8 16,-17 153-1-16,14-16 78 15,0 30-27-15,3 16-39 16,0 0-15-16,0-6-2 15,0-15-5-15,0-26 5 16,0-20-5-16,0-25 0 16,12-23-3-16,0-19 0 15,1-18-64-15,1-24-86 16,-8-7-202-16,-3-26-364 16</inkml:trace>
  <inkml:trace contextRef="#ctx0" brushRef="#br3" timeOffset="254703.98">6486 15374 549 0,'0'0'150'0,"0"0"-124"16,0 0-20-16,0 0 16 16,0 0 28-16,0 0 9 15,-14-19-16-15,14 19-8 0,0 0-16 16,0 0 7-16,-2 0-7 16,2 0-2-1,0 0 10-15,0 0-14 0,0 0 2 16,0 0-3-16,0 0-1 15,0 0 10-15,0 0-5 16,2-1 1-16,15-2 12 16,10-1-5-16,9-2-2 15,19 1 0-15,17 1-12 16,28-3 15-16,24 2-13 16,25 0 0-16,22-2-6 15,16 4 0-15,17-3-10 16,20 5 4-16,7-2-22 15,12-4 5-15,14-5-73 0,22-9 36 16,38-10 54-16,47-3 199 16,54 2 14-16,49 7-94 15,37 13-87-15,32 12-21 16,18 0-7-16,9 8-4 16,8 6 8-16,6 4-8 15,9 0 1-15,17 0-5 16,13-3 4-16,10-6-3 15,10-1 4-15,2-5-1 16,-4-3 1-16,-5 0 1 16,-11 0-2-16,-11 0 0 15,-16 0 6-15,-20-6-4 0,-12 4-1 16,-24 1 5-16,-13 1 28 16,-24 0-28-16,-25 3 11 15,-26 8-17-15,-31 3 0 16,-34 0-6-16,-28 3 7 15,-37-3-1-15,-35-2 6 16,-31-2-6-16,-41-6-6 16,-34-4 6-16,-42 0-7 15,-29 0 0-15,-34-3 3 16,-22-8 4-16,-16-2-2 16,-16 0 10-16,-7 1-7 15,-10 1-1-15,0 0 1 16,0 1-1-16,0 4 0 15,0 1 0-15,0 5 5 16,0 0-5-16,0 0-1 0,0 0 0 16,0 0-94-1,-7 0-7-15,-4 0-78 0,1 3-128 16,8-3-118-16</inkml:trace>
  <inkml:trace contextRef="#ctx0" brushRef="#br3" timeOffset="254899.8611">26957 15012 744 0,'0'0'281'0,"0"0"-137"16,-45-87-30-16,30 74 16 15,6 9-11-15,2 4-20 16,0 28-48-16,1 34-41 0,-1 24 5 16,7 20 27-16,0 0-38 15,24-2 6-15,8-9-10 16,5-4-29-16,3-12-119 15,-1-17-142-15,-15-20-461 16</inkml:trace>
  <inkml:trace contextRef="#ctx0" brushRef="#br3" timeOffset="256858.8823">9559 14950 1003 0,'0'0'429'0,"0"0"-416"16,0 0 15-16,0 0-17 16,0 0 2-16,-24 107 37 15,26-46-40-15,11 1-4 16,4-2-6-16,-4 0-22 16,-4 1-83-16,-8-2-192 15,-1-2-322-15</inkml:trace>
  <inkml:trace contextRef="#ctx0" brushRef="#br3" timeOffset="257125.1839">9567 15955 1420 0,'0'0'89'16,"0"0"-81"-16,-68 76 11 15,51-26 53-15,11 6-4 16,6-2-41-16,19-8-27 15,20-14-2-15,8-20-69 16,6-12-19-16,-3-29 19 16,-11-22 41-16,-15-9 30 0,-16 3 23 15,-8 5 10-15,-12 15-10 16,-20 17 4-16,-10 18-27 16,-7 10-18-16,-4 36-98 15,-1 16-177-15,5 10-584 16</inkml:trace>
  <inkml:trace contextRef="#ctx0" brushRef="#br3" timeOffset="257953.0238">13169 14855 1238 0,'0'0'18'15,"0"0"19"-15,0 0-24 16,0 0 59-16,0 0-3 15,0 0-58-15,-15-2 0 16,30 62-9-16,-2 14-2 16,5 7 0-16,-1 2-3 15,2-1-159-15,0-4-150 16,-5-9-274-16</inkml:trace>
  <inkml:trace contextRef="#ctx0" brushRef="#br3" timeOffset="258141.007">13369 15981 1348 0,'0'0'181'16,"0"0"-162"-16,0 0-17 16,-60 87-2-16,53-24 2 15,7 10-2-15,0 9-2 16,22-2-102-16,3-7-237 15,-5-11-571-15</inkml:trace>
  <inkml:trace contextRef="#ctx0" brushRef="#br3" timeOffset="259406.7991">17341 15000 1125 0,'0'0'191'0,"0"0"-129"15,0 0-24-15,0 0 51 16,0 0-13-16,0 0-49 0,-45-10-27 16,45 64 1-16,3 11 1 15,4 6-2-15,4 0-2 16,1 1-41-16,-3 5-66 15,-3-2-82-15,-1-5-154 16,-2-4-397 0</inkml:trace>
  <inkml:trace contextRef="#ctx0" brushRef="#br3" timeOffset="259692.6216">17556 15900 1339 0,'0'0'5'0,"0"0"-2"16,104-52-6-16,-56 48 0 0,-4 4-4 15,-8 17-39-15,-14 18-37 16,-22 10 42-16,-4 12 28 16,-38 3 13-16,-14 3 55 15,-5 3 51-15,4-6 2 16,18-7-20-16,22-8-22 15,17-8-24-15,39-11-22 16,29-9-20-16,18-13-20 16,8-4-69-16,-4-8-61 15,-10-11-92-15,-17-3-179 0</inkml:trace>
  <inkml:trace contextRef="#ctx0" brushRef="#br3" timeOffset="260338.8035">22139 15015 72 0,'0'0'1449'15,"0"0"-1423"-15,0 0-16 0,0 0-10 16,-7 120 46 0,7-56 17-16,4 0-41 0,9 3-22 15,0 0-2-15,-4-1-101 16,1-7-133-16,-7-14-433 16</inkml:trace>
  <inkml:trace contextRef="#ctx0" brushRef="#br3" timeOffset="260674.596">22284 15819 1510 0,'0'0'18'16,"0"0"-14"-16,95-73 4 15,-46 63-6-15,-2 10-2 16,-4 2 0-16,-13 21-30 15,-20 10 6-15,-10 11 2 16,-26 5 22-16,-24 5 15 16,-11-5-11-16,-4-5 10 15,12-8 38-15,13-5-19 16,25-6 35-16,15-1-51 16,31 1-17-16,30 2 0 15,13 0-74-15,0-2-45 0,-16-3-90 16,-22-8-10-16,-28-4-62 15,-10-2 134 1,-38-5 147-16,-21-1 60 0,-15-2-60 16,-5 0-31-16</inkml:trace>
  <inkml:trace contextRef="#ctx0" brushRef="#br3" timeOffset="265144.0286">9107 15018 829 0,'0'0'88'0,"0"0"-45"15,0 0 13-15,0 0 27 16,0 0-9-16,0 0-18 15,0 0-17-15,-16-25-27 16,16 25-5-16,0 11 8 16,0 5 22-16,0 5 20 0,0 3-22 15,0 1-12 1,0-3 14-16,0 0-23 0,0-6 1 16,0-5 6-16,0-2-20 15,0-6 6-15,0-3-7 16,-3 0 2-16,3 0 2 15,0 0-2-15,0 0-2 16,0 0 5-16,0 0 1 16,0 0-6-16,0 0 0 15,0 0 1-15,0-3 8 16,0-1-9-16,0-3-4 16,0-1 0-16,-3-2-17 15,1-2 4-15,1-1-1 16,-1 1 13-16,1 3 4 0,-1 4 2 15,1-2-1 1,-2 3 2-16,1 0 2 0,-1-1-4 16,2 3 0-16,-1-1 0 15,1 1 19-15,1 1-13 16,-2 1 3-16,2 0 2 16,0 0-9-16,0 0-2 15,0 18 0-15,0 17 0 16,0 12 8-16,0 7 3 15,0 2-4-15,0-1-3 16,0-7 1-16,0-8-6 16,0-10 1-16,0-8 0 15,0-11 1-15,0-6 1 0,0-5 0 16,0 0 17-16,0-22 13 16,-4-15 12-1,-2-12-44-15,-3-8 4 0,3-7-1 16,-3-3-1-16,3 1-2 15,5 8 2-15,-1 17 0 16,2 19-3-16,0 13 1 16,0 9-7-16,0 18-4 15,0 32-4-15,0 20 15 16,0 13 9-16,2-4-6 16,-2-4-5-16,3-11 2 15,1-13-6-15,3-14-2 0,1-16-69 16,0-17-10-16,-1-4-104 15,-1-27-179-15</inkml:trace>
  <inkml:trace contextRef="#ctx0" brushRef="#br3" timeOffset="267963.8479">11623 14967 985 0,'0'0'61'15,"0"0"-29"-15,0 0 26 16,0 0 5-16,0 0 11 15,0 0-50-15,10-42-1 16,-10 42-8-16,0 0-3 16,0 8 17-16,0 12 1 15,1 10 19-15,1 9 13 16,-1 9-27-16,1 2-6 16,-1 0-13-16,2-1-15 15,1-10 10-15,1-6-11 0,-2-9 0 16,0-12 3-16,-2-5 3 15,-1-7-6-15,0 0 9 16,0-11 68-16,0-17-1 16,0-12-50-16,-6-11 6 15,-3-3 7-15,2-8-21 16,1 5 8-16,6 5-12 16,0 15-10-16,0 14 13 15,0 11-17-15,0 12 1 16,0 2-4-16,2 39-13 15,8 23 16-15,-3 20-1 16,-2 8-2-16,-5-3-1 16,0-16-2-16,0-9-32 15,0-16 4-15,1-17-37 0,1-14-56 16,-2-17-88-16,0-3-325 16</inkml:trace>
  <inkml:trace contextRef="#ctx0" brushRef="#br3" timeOffset="269553.7516">14061 14890 951 0,'0'0'80'16,"0"0"-40"-16,0 0-23 0,0 0 101 15,0 0 8-15,0 0-74 16,-30-27-49-16,30 50 4 16,5 16-4-16,2 19 49 15,0 13-21-15,2 1-20 16,0 2 0-16,0-6-10 16,5-13 0-16,-4-7 3 15,-3-11-2-15,-2-13-2 16,-2-11 1-16,-2-10 3 15,1-3-1-15,-2-16 11 16,0-21 31-16,0-14-18 16,-12-13-9-16,-4-3 12 15,0-5-9-15,0 6-5 0,6 9 11 16,2 16 3-16,4 16-16 16,3 15 2-16,1 10-16 15,1 11-3-15,15 34-2 16,3 20 5-16,0 17-2 15,-2 5 1-15,0-4-4 16,2-10-94-16,5-10-70 16,-3-16-159-16,-5-21-619 15</inkml:trace>
  <inkml:trace contextRef="#ctx0" brushRef="#br3" timeOffset="272112.6853">17952 15062 1066 0,'0'0'57'15,"0"0"-35"-15,0 0-22 16,0 0 71-16,0 0 3 0,0 0-49 16,-15 0-7-1,15 29-9-15,0 9 17 0,0 5 32 16,0 1-33-16,0-1-8 15,0-4 0-15,0-7-12 16,0-8 8-16,0-9-7 16,0-9 10-16,0-6 13 15,0 0-14-15,0-6 54 16,0-22 2-16,0-13-55 16,0-12-7-16,0-12-2 15,-3 0 3-15,0 2 2 16,0 17-4-16,-1 15 7 15,0 16 1-15,1 14-8 16,1 1 8-16,1 36-16 16,-2 26 0-16,3 20-4 15,0 10 6-15,0 0-4 16,7-6 0-16,15-10-14 0,7-11-64 16,3-23-78-16,-3-24-125 15,-17-18-492-15</inkml:trace>
  <inkml:trace contextRef="#ctx0" brushRef="#br3" timeOffset="275486.6484">22358 16179 566 0,'0'0'47'15,"0"0"-31"-15,0 0 42 16,0 0 34-16,0 0-29 16,0 0-24-16,0 0-22 15,-14-5 18-15,14 5 27 16,0 0-1-16,0 0 10 0,0 0-27 16,-2-2-1-16,0 2 9 15,1-1-24-15,-1-2 24 16,-2 0-13-16,-3-4-12 15,-1 1 21-15,1 2-17 16,-1-1-9-16,-1-1 18 16,-1-2-6-16,-4-2 1 15,-2-5 24-15,-3 2-24 16,2 1 16-16,5 3-15 0,2 7 5 16,8 2-9-1,2 0-25-15,14 0-2 0,27 17-5 16,21 16-2-16,12 14-1 15,4 15 3-15,-14 11 0 16,-22 2-5-16,-26 0 4 16,-16-7 1-16,-30-8 0 15,-29-12-4-15,-25-13-3 16,-14-14-24-16,-10-11-63 16,-2-10-83-16,6-5-156 15,13-21-686-15</inkml:trace>
  <inkml:trace contextRef="#ctx0" brushRef="#br3" timeOffset="281087.5284">9313 14324 882 0,'0'0'125'15,"0"0"-107"-15,0 0-5 16,0 0 109-16,0 0-30 16,0 0-24-16,0 0-21 15,-28-66-18-15,28 63 28 0,0 3-7 16,0-2-5-16,0 2 1 15,0 0-38-15,0 0 9 16,0 0-12-16,0 0 4 16,0 0-18-16,0 12 6 15,7 9 3-15,6 7 7 16,1 5-4-16,5-1-3 16,-5 0 0-16,-2 1 6 15,0-7 0-15,-5-1-1 16,-1-4-4-16,-1-8 4 15,-3-1-2-15,1-3-3 16,-1-5 0-16,-1-1 1 0,-1-2-7 16,2-1 6-1,-1 0-7-15,-1 0-127 16,5-7-50-16,4-15-79 0,4-10-220 16</inkml:trace>
  <inkml:trace contextRef="#ctx0" brushRef="#br3" timeOffset="281629.5693">9625 14154 708 0,'0'0'457'0,"0"0"-356"15,0 0-47-15,-5-78 0 16,-4 69 2-16,1 6-14 16,0 3-34-16,2 0-8 0,-2 10-4 15,5 12-2-15,3 7 3 16,0 3-5-16,17 6 5 15,13 5 2-15,3-1-17 16,-2 3-4-16,-1-3-6 16,-14-1-13-16,-10-7 33 15,-6-7-7-15,-3-6 13 16,-12-9 2-16,-1-7 2 16,-2-5 23-16,6 0-8 15,2-17 5-15,5-10-7 16,5-11-14-16,0-5-2 15,24-2-3-15,6 0-3 16,6 6 3-16,1 2 4 16,-3 6 0-16,-3 6 10 0,-14 8-3 15,-4 6 21-15,-10 5 10 16,-3 5 4-16,0 1 8 16,0 2-50-16,0 21 9 15,-10 12-16-15,1 9 10 16,7-1-5-16,2-4 2 15,14-9-2-15,14-10-2 16,4-14 4-16,-1-6-1 16,-1-15-3-16,-3-21 8 15,-10-12-2-15,-8-5 2 16,-9 3-3-16,0 5 13 16,-23 11-14-16,-12 10-3 15,-5 19-41-15,-9 5-111 0,-5 19-140 16,-3 15-339-1</inkml:trace>
  <inkml:trace contextRef="#ctx0" brushRef="#br3" timeOffset="284104.4669">13269 16124 853 0,'0'0'439'0,"0"0"-383"15,0 0 38-15,0 0-16 16,0 0-54-16,0 0 1 16,1-28-12-16,11 26-13 15,-3 2 6-15,-1 0 31 16,-1 0 0-16,-1 21 5 15,-3 12 0-15,-2 13-19 16,-1 9-6-16,0 7-4 16,-1 2-9-16,-12 2 6 15,0-7-9-15,3-5 2 16,3-10-3-16,2-13 5 16,4-9-6-16,1-10 1 15,0-9 0-15,0-3 10 0,10-5-2 16,8-18 15-16,1-3-2 15,-4-7-15-15,0-4 26 16,-4-2-5 0,-2-5 2-16,-2 1 3 0,2 0-19 15,-6 6 2-15,3 9-8 16,-6 8-4-16,0 12-3 16,0 4 0-16,0 4 0 15,0 0-3-15,0 15-13 16,0 14 3-16,0 12 9 15,0 4-32-15,-6 1 14 16,0-3-2-16,-1-4 18 16,-1-11 0-16,2-7 7 0,3-9-2 15,2-6-12-15,1-6-32 16,0 0-25-16,0-18-141 16,0-11-174-16,0-5-559 15</inkml:trace>
  <inkml:trace contextRef="#ctx0" brushRef="#br3" timeOffset="286594.2069">12757 14221 926 0,'0'0'178'0,"0"0"-115"15,0 0 18-15,0 0 54 16,0 0-38-16,-48-72-19 16,48 69-31-16,0 3-19 0,0 0 15 15,0 0-24 1,0 19-8-16,8 17 18 0,2 14 21 15,2 9-7-15,2 3-29 16,-1-3-9-16,-1-5 1 16,2-5-6-16,-3-8 0 15,-2-12-2-15,-3-13-64 16,-1-16-166-16,-4-8-137 16,2-36-187-16</inkml:trace>
  <inkml:trace contextRef="#ctx0" brushRef="#br3" timeOffset="287185.5196">12911 14004 1198 0,'0'0'249'0,"0"-79"-186"0,0 56-6 15,0 10 59-15,0 9-29 16,0 4-61-16,-6 9-26 16,-5 19-1-16,-2 12-7 15,7 10 8-15,6 0-2 16,15 0-36-16,24-2-20 15,10-1-47-15,9-2 6 16,3-1 1-16,-10-7 20 16,-14-4 37-16,-22-6 39 15,-15-4 2-15,-13-5 6 16,-23-6 41-16,0-6 20 16,-1-6 16-16,7 0-10 15,8-16-38-15,6-10 3 16,11-4-38-16,5-5 0 0,0-6-10 15,19-3-31-15,6-1 5 16,4 1-17-16,-1 5 28 16,-3 3 23-16,-7 2 2 15,-3 5 0-15,-1 0 13 16,2-3 19-16,5 1 12 16,6 2-30-16,4 3-3 15,4 8 5-15,0 6-16 16,-1 7 0-16,-1 5-1 15,-1 1-4-15,-9 25 1 16,-7 15 5-16,-13 10-1 0,-3 7 14 16,-13 3-3-16,-13-5 6 15,0-6-14-15,10-9-1 16,9-11 6-16,7-12-8 16,17-15 0-16,28-3 4 15,16-19-3-15,11-13 1 16,-7 1-2-16,-11 5-9 15,-21 7-2-15,-18 6-50 16,-10 6-2-16,-5 4-16 16,-2 3-56-16,-16 2-87 15,-3 13-155-15</inkml:trace>
  <inkml:trace contextRef="#ctx0" brushRef="#br3" timeOffset="291737.4415">13377 14018 351 0,'0'0'287'0,"0"0"-250"16,0 0 19-16,0 0 92 0,0 0-10 16,0 0-46-16,0 0-19 15,0-53-22-15,0 50 30 16,0 2-22-16,-3 0-6 16,2 1 8-16,1 0-39 15,-6 0 5-15,-1 5-11 16,-5 14-12-16,-5 11 5 15,2 3-1-15,7 4 1 16,8 1 6-16,0 2-12 16,22-1-3-16,12-2 0 15,11-5 3-15,6-12-7 16,7-9 4-16,0-11-15 16,-4 0-4-16,-11-24 12 15,-9-10 7-15,-13-4 6 0,-8-5-4 16,-10-2 58-16,-3-2 30 15,-3-2-26-15,-14 5-11 16,-4 6-17-16,0 7-5 16,-3 9-10-16,-3 11-21 15,0 5 10-15,1 6-10 16,-3 0 0-16,5 14-5 16,0 5 0-16,5 1 2 15,4-1-7-15,3 1-22 16,6-4 20-16,2-1-6 15,1-1 18-15,1-1-10 16,2 0 10-16,0 1 0 0,0 2 0 16,0 1-3-16,6 4-2 15,5 1 5-15,3 2 0 16,2 0 0-16,1 1 2 16,4-6-2-16,0-4 0 15,6-3-12-15,1-8 11 16,4-4-22-16,1 0 5 15,-1-16 10-15,-3-11-1 16,-7-4 9-16,-11-6 2 16,-11-6 0-16,0-1 14 15,-27-2-12-15,-18 7-3 16,-16 8-1-16,-10 11-6 16,0 11-92-16,7 9-55 15,10 12-71-15,15 18-335 16</inkml:trace>
  <inkml:trace contextRef="#ctx0" brushRef="#br3" timeOffset="295804.1776">17727 14053 336 0,'0'0'973'0,"0"0"-967"16,-27-86 15-16,27 74 50 16,0 5 3-16,0 6-34 15,0 1-33-15,0 0-14 16,0 11 3-16,0 15 4 15,0 11 11-15,0 6-7 0,2 3 2 16,12 1-6 0,9-2 7-16,13-4-3 0,10-4-4 15,11-7 2-15,4-5 3 16,0-2-4-16,-6-2-1 16,-14-2 0-16,-16 3-6 15,-16-1 4-15,-9 2-4 16,-8 0 6-16,-17-1-1 15,-9 1 6-15,-4-5-10 16,-3-6-17-16,-1-7-113 16,-2-5-171-16,1-4-555 15</inkml:trace>
  <inkml:trace contextRef="#ctx0" brushRef="#br3" timeOffset="296172.2137">17940 14086 1487 0,'0'0'31'0,"0"0"-31"0,58-82 9 15,-16 60 4-15,14 2-9 16,3 1-6-16,1 1 2 16,-10 2-18-16,-12 4 13 15,-16 6 4-15,-13 3 1 16,-6 1 16-16,-3 2-15 15,0 0 26-15,0 5 2 16,-6 23-29-16,-7 11 15 0,5 7-11 16,7 0-2-16,1-6 2 15,24-7-4-15,11-6-4 16,11-12-11-16,2-15-37 16,-2-2 47-16,-7-27-1 15,-7-14 6-15,-15-12 33 16,-9-6 4-16,-8-2 42 15,-15 7-33-15,-27 17-40 16,-25 18-6-16,-28 13-203 16,-22 8-384-16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7-13T05:26:51.1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
  </inkml:definitions>
  <inkml:trace contextRef="#ctx0" brushRef="#br0">24855 10946 1044 0,'0'0'262'0,"0"0"-202"0,0 0-2 15,0 0 20-15,0 0 44 16,-73-73-21-16,73 63-51 16,27-3-19-16,31-4-23 15,32 0-2-15,29 0 3 16,24 0-7-16,14 2 0 16,9 2-2-16,-6-1 0 15,-10 0 0-15,-22 1-44 16,-26-2 5-16,-27 2 25 15,-30 4 11-15,-22 2 3 16,-17 3 6-16,-6 1 15 16,-17-2 51-16,-32 2-28 15,-27 3-37-15,-30 0 0 16,-31 3-5-16,-24 11 3 0,-21 2-5 16,-6 4-4-16,7 3 3 15,18-1 2-15,30 4 1 16,34-5 4-16,39-6-2 15,37-3 0-15,23-4-2 16,20 1 4-16,43-1-6 16,34-6 4-16,34-2-1 15,27-2-1-15,9-15 4 16,5-3-12-16,-9-4 0 16,-22 3-11-16,-26-2 6 15,-36 1-3-15,-28 4 14 16,-23 4-4-16,-19 3 8 0,-9 2 1 15,-6 4-5-15,-27 0-39 16,-22 5-120-16,-28 0-124 16,-28 9-343-16</inkml:trace>
  <inkml:trace contextRef="#ctx0" brushRef="#br0" timeOffset="21346.2885">26314 8782 499 0,'0'0'111'0,"0"0"-101"0,0 0 19 16,0 0 43-16,0 0 9 15,0 0-32-15,0 0 1 16,-22-22-1-16,22 20-8 16,0 1 9-16,0 1-26 15,0 0-2-15,0 0 10 16,0-1-15-16,16-1 0 16,11-2-13-16,13 0 1 15,14-2 21-15,8-1-5 16,12-2 10-16,8 1-3 0,3-1-17 15,-2-3-4 1,-2 2-5-16,-9-1 0 0,-10 2 8 16,-13 0-10-16,-14 2 9 15,-12 4 11-15,-6 1-6 16,-10 2-1-16,1-1-7 16,-4 1-5-16,-2 0 7 15,-1 0-6-15,-1 0-1 16,0 0 1-16,0 0 0 15,0 0-4-15,-3 0-1 16,-7 0 3-16,-8 0 0 16,-6 0 1-16,-7 4-1 0,-5-2 2 15,-6-2 0 1,-4 0-4-16,-3 0 1 16,-7 0 1-16,-5 0-2 15,-10-2 3-15,-10 1-1 0,-8-2 0 16,1 3-2-16,16-1 2 15,20 1 0-15,24-2 0 16,15 1 0-16,12-1 1 16,1 2 1-16,0 0 2 15,9 0-3-15,24 0-1 16,20 0 0-16,19 2 1 16,13-1 10-16,3 1-11 15,-1-1 1-15,-7-1 3 16,-4 0-1-16,-9 0-2 15,-11 0-1-15,-18 0 0 0,-11-1-3 16,-16-1 5-16,-8 2-2 16,-3 0 7-16,0 0-2 15,0-1 10-15,0-1-9 16,-8 1-6-16,-5 1 0 16,-7 0-39-16,5 0-86 15,1 8-86-15,9 0-172 16</inkml:trace>
  <inkml:trace contextRef="#ctx0" brushRef="#br0" timeOffset="22990.7785">31856 8872 576 0,'0'0'157'16,"0"0"-153"-16,0 0-2 16,0 0 47-16,0 0 46 15,0 0-52-15,0 0-12 16,-8-33-15-16,8 33-10 15,1 0 11-15,10-3 0 16,8 0-11-16,14 1 16 16,16 2-15-16,14 0 12 0,9 0-15 15,5 0-1 1,-1 0 4-16,3-3-7 16,-6 3 1-16,-6 0 0 0,-6-2-1 15,-10 1 0-15,-5-2 0 16,-7 0 1-16,-9 2 5 15,-8-1-1-15,-6 1 3 16,-5 0 15-16,-3 1-3 16,-5-3 2-16,-3 3-7 15,0 0-9-15,0 0 16 16,0 0-3-16,0-2-15 16,-8 2-1-16,-9-2-3 15,-6 2 0-15,-8-2-2 16,-2 2 1-16,-1-1 0 15,1 1 1-15,5-2 0 0,-4 1-1 16,4-1 2-16,0 2-1 16,1-5 0-16,3 2 1 15,1-1-1-15,1-1 0 16,0 1 1-16,4 1-1 16,6 2 0-16,4-1 0 15,8 1 1-15,0 1 2 16,0 0-1-16,11 0-2 15,8 0 0-15,10 0 5 16,8 3-5-16,4 3 0 16,0-1-1-16,-4-2 0 15,2 3-3-15,-8-1 0 16,-1-2-21-16,-6 0 4 0,-5 0-14 16,-10-2-3-1,-4 1-21-15,-5-2-30 0,0 0-15 16,-17 0-12-16,-13 0-3 15,-4 0-327-15</inkml:trace>
  <inkml:trace contextRef="#ctx0" brushRef="#br1" timeOffset="39284.3147">19891 5228 798 0,'0'0'91'16,"0"0"-29"-16,0 0 63 16,0 0-17-16,0 0-28 15,0 0-39-15,0 0-11 16,0 0 5-16,-15-55-7 15,15 53-11-15,0-1 19 16,0 3-14-16,0-1-2 16,0 1-2-16,0 0-10 15,0 0 10-15,0 0-5 16,0 6-12-16,0 14 6 0,0 12-6 16,0 14 11-1,0 3 3-15,0 6-6 0,0-5-4 16,0 0 1-16,0-5-1 15,0-6 2-15,0-9-4 16,0-7-2-16,0-9 1 16,0-8 1-16,0-6-3 15,0 0 5-15,0 0 16 16,2-9 66-16,1-16-31 16,0-12-37-16,1-7-9 15,-1-3-8-15,-3-2 7 16,0-2-6-16,0 1 0 15,0 1 6-15,-3 3-7 16,-3 8 5-16,0 6 0 0,2 9-5 16,-2 9 12-16,5 5-6 15,-2 4-1-15,3 5 5 16,0 0-10-16,0 0-3 16,0 0 1-16,0 12-13 15,0 15 7-15,0 14 4 16,0 12 2-16,0 4 1 15,0 1 3-15,0-3-4 16,0-3 0-16,0-5 2 16,0-8-6-16,0-3 4 15,0-11 0-15,0-8 1 16,0-8 1-16,0-9-2 16,0 0 0-16,0 0 2 0,0-12 7 15,0-17 1-15,0-14-9 16,0-10 1-16,0-6 0 15,0-2-2-15,0-1 0 16,0 6 0-16,0 6-1 16,0 13 1-16,0 13 0 15,0 10 3-15,0 7 1 16,0 7-4-16,0 0 0 16,0 0-9-16,0 4 8 15,0 20-10-15,0 16 11 16,0 13-4-16,0 8 6 15,0 2-2-15,0 0 0 0,0-5 0 16,0-4-1-16,0-10 1 16,1-4 0-16,2-12 0 15,0-8 1-15,-3-10-1 16,0-7 0-16,1-3 2 16,-1 0-1-16,0-7 0 15,0-20 5-15,0-16-6 16,0-11 0-16,0-10 0 15,-4-3 0-15,0 0 0 16,-2 3-1-16,0 9 1 16,-2 7 0-16,1 14 2 15,2 10 1-15,1 9-3 16,2 9 0-16,1 6 0 16,1 0-6-16,0 0 6 0,0 9-13 15,0 19 11-15,0 19-5 16,3 14 7-16,-2 10 0 15,-1 5 0-15,0-1-1 16,0-5 1-16,0-5 0 16,-3-12-3-16,0-11 4 15,3-13-1-15,0-12 0 16,0-8-8-16,0-8 5 16,0-1 1-16,0-14 2 15,0-23-1-15,0-14-9 16,0-11 7-16,0-7 2 0,-1 1-15 15,-2 0 10-15,-2 7 1 16,1 7 5-16,-4 11 0 16,4 7 3-16,-1 10-3 15,4 10 0-15,-1 7 0 16,2 5-2-16,0 4 2 16,0 0-6-16,0 0 5 15,0 4-23-15,0 19 11 16,0 13 11-16,9 14 2 15,2 14-3-15,-5 4 3 16,-2 1 0-16,-1-5 3 16,-3-7 1-16,0-13-4 15,0-10 0-15,2-12-1 0,-2-11-1 16,1-5 2 0,-1-6 0-16,0-3 11 0,0-25-8 15,0-17 3-15,0-17-6 16,0-10-3-16,0-4 1 15,0 2 2-15,0 6 0 16,0 7 0-16,0 13 3 16,0 9-3-16,0 15 0 15,0 12 0-15,0 6-2 16,0 6 2-16,0 0-7 16,0 6 6-16,0 19-20 15,-1 14 21-15,-4 17-1 16,1 8 2-16,-1 6-5 15,1 5 4-15,1-5 0 0,3-5 1 16,0-6 1-16,0-9-2 16,0-14 0-16,0-11-2 15,0-8-2-15,0-11 4 16,0-6 0-16,0 0-1 16,0-12-1-16,0-23 0 15,2-11-11-15,2-15-1 16,0-4 12-16,-1-7 2 15,0 2 0-15,-1 2-3 16,-2 9 3-16,0 8 0 16,0 10 0-16,0 12 4 15,0 6 0-15,0 12-4 16,0 8 0-16,0 3 0 16,0 0-7-16,0 0-3 0,0 15-4 15,0 19 2-15,0 12 11 16,0 12 1-16,0 6 0 15,0-4 4-15,0-5-3 16,0-9-1-16,0-11 0 16,0-7-2-16,0-9-1 15,0-9-39-15,0-7-43 16,3-3-18-16,1 0-93 16,2-13-142-16,0-6-331 15</inkml:trace>
  <inkml:trace contextRef="#ctx0" brushRef="#br1" timeOffset="40001.9008">20064 5886 1230 0,'0'0'77'0,"0"0"-62"16,0 0 124-16,0 0-43 15,0 0-69-15,0 0-20 16,-26-54-7-16,26 44-2 16,13-6-2-16,5 1 3 15,9-1 1-15,1 4-4 16,-1 4 3-16,0 7-1 15,-8 1-2-15,-3 6-6 16,-5 18 10-16,-8 8 0 16,-3 9 2-16,0 7 3 15,-20 3-2-15,-5 0 0 16,1-5 6-16,2-7 1 0,10-11 20 16,7-7-11-16,5-5-13 15,5-8 1-15,22-7-4 16,9-1 4-16,7-5-7 15,5-15 0-15,-2-5-11 16,-6-5-90-16,-7-1-127 16,-11 2-192-16</inkml:trace>
  <inkml:trace contextRef="#ctx0" brushRef="#br1" timeOffset="40165.8042">20442 5951 1539 0,'0'0'69'16,"0"0"51"-16,0 0-1 0,0 0-77 16,0 0-42-16,0 0-2 15,-2-12-9-15,2 12-36 16,0 0-80-16,6 0-91 16,-5 0-165-16,-1 0-445 15</inkml:trace>
  <inkml:trace contextRef="#ctx0" brushRef="#br1" timeOffset="40521.0626">20642 5736 1198 0,'0'0'210'16,"0"0"-196"-16,0 0 83 16,0 0-16-16,0 0-73 15,0 0-3-15,-17 5-5 16,28 16 4-16,-2 3 25 16,0 6 23-16,2-1-19 15,-2 6-9-15,4 0-9 0,0 1-15 16,-4 5 13-1,1-8-10-15,-1-1 0 0,-1-5-1 16,-2-8-1 0,1-9-1-16,-1-3 0 0,-3-7-6 15,0 0-57-15,3-21-117 16,-2-11-76-16,1 1-264 16</inkml:trace>
  <inkml:trace contextRef="#ctx0" brushRef="#br1" timeOffset="41350.0652">20876 5821 1128 0,'0'0'46'0,"0"0"70"16,0 0 28-16,0 0-85 16,0 0-33-16,0 0-4 15,-3-20-8-15,6 11-13 16,13 2-1-16,8-1 0 16,4 2-3-16,1 5 0 15,-4 1 1-15,-5 0-3 16,-7 16 4-16,-7 7-1 15,-5 9 2-15,-1 2 0 16,-3 3 1-16,-14 2 0 16,-2-4 13-16,3-3 2 15,9-8 2-15,4-9-7 16,3-5-9-16,3-7-4 0,20-3 1 16,10-15 0-16,8-12 0 15,2-9-17 1,-4 3 11-16,-7 1 6 0,-8 5 1 15,-9 4 0-15,-4 3 3 16,-7 2 20-16,-4 2 29 16,0 4 4-16,0 2-13 15,0 5-8-15,-4 0-14 16,-1 3 4-16,4 2-23 16,1 0-2-16,0 2-1 15,6 13-14-15,10 4 15 16,9 8-1-16,5-2-4 15,2 5-5-15,-3 2-10 0,-5-1 6 16,-6 2 10-16,-4-3-2 16,-10-3 6-16,-4 0 0 15,0-4 1-15,0-2-1 16,-16-3 0-16,-2 1 2 16,-5-5-7-16,0-3-31 15,-3-5-76-15,2-6-54 16,2-3-122-16,4-19-254 15</inkml:trace>
  <inkml:trace contextRef="#ctx0" brushRef="#br1" timeOffset="41497.989">21265 5828 1118 0,'0'0'369'0,"0"0"-360"15,0 0 45-15,0 0-24 16,82-83-26-16,-36 62-4 15,-1-1-68-15,-9 5-220 16,-11 2-332-16</inkml:trace>
  <inkml:trace contextRef="#ctx0" brushRef="#br1" timeOffset="45645.4048">19137 5049 346 0,'0'0'240'16,"0"0"-230"-16,0 0 11 15,0 0 49-15,0 0 8 16,0 0-10-16,0 0 8 16,0-10 11-16,0 10-18 15,-2 0-23-15,2 0-17 16,0 0 15-16,-1-2-16 0,1-1-2 16,0 3 3-1,0 0-15-15,0 0-2 0,0 0-6 16,0 0-4-16,0 0 2 15,0 0 6-15,0 0 2 16,0 0 12-16,0 0-17 16,0 0 5-16,0 0-8 15,0 0-1-15,0 0-1 16,0 0-2-16,0 0 0 16,0 0-2-16,0 0 0 15,0 0 2-15,0 6 0 16,3 7-1-16,8 2 1 15,3 5 6-15,4 4-2 16,0 2 10-16,1 3-14 0,2 0 8 16,-1 0-1-16,0 0-3 15,0-2 3-15,-4 2-6 16,-1-3 1-16,0 4 8 16,1-4-8-16,-4 1 3 15,5-2-5-15,-7-2 4 16,1-4 1-16,2-1-5 15,-6-1 0-15,3-4 13 16,-2-2-11-16,-2-5 1 16,-1 0-3-16,-4-4 4 15,2 1 4-15,-3-1-5 16,2-1 5-16,-1-1 18 0,-1 0-22 16,2 0 11-1,-1 0-9-15,-1 0-4 0,0 0 4 16,0 0-5-16,0 0 0 15,0 0 8-15,0 0-6 16,0 0-4-16,0 0 1 16,0-11-94-16,-3-3-159 15,-12-9-243-15</inkml:trace>
  <inkml:trace contextRef="#ctx0" brushRef="#br1" timeOffset="46284.4378">19448 5068 587 0,'0'0'66'0,"0"0"-63"15,0 0 3-15,0 0 59 16,0 0-16-16,0 0-31 16,0-12 43-16,0 12 8 15,0 0 1-15,0 0-22 16,0 0-20-16,0 0-3 0,0 0-7 16,0 0-11-16,-1 0 20 15,-9 2-7-15,0 6 0 16,-3-1 9-16,-2 2-11 15,0 1 0-15,-1 0-3 16,-3 4-14-16,0 5 18 16,-3 3-8-16,3 3 3 15,-2 3 6-15,1 3-15 16,1 2 16-16,1 3-6 16,0 0-10-16,2-4 13 15,-3 1-8-15,2-2 2 16,-1-3 18-16,-1-2-17 0,2-5 6 15,0-7-2 1,4-3-4-16,3-3 18 0,7-6-16 16,0 0-8-16,3 1-3 15,0-1-2-15,0 0-3 16,0-1 1-16,-1 1-1 16,1-2 0-16,0 1 1 15,0-1 0-15,0 0-1 16,0 0 3-16,0 2-4 15,0-2 2-15,0 0 0 16,0 0 1-16,0 0-1 16,0 0 0-16,0 0 0 0,0 0-37 15,0 0-37 1,0 0-40-16,0 0-50 0,0-13-49 16,6-1-70-16</inkml:trace>
  <inkml:trace contextRef="#ctx0" brushRef="#br1" timeOffset="46925.4455">19123 5135 670 0,'0'0'16'0,"0"0"22"15,0 0 94-15,0 0-28 16,0 0-39-16,0 0 3 16,-16-36-10-16,14 33-4 15,1 2 14-15,1-2-18 16,-2-1-23-16,1 3 7 15,1 1 4-15,0 0-12 16,0 0-7-16,0 0-3 16,0 0-14-16,0 0 2 15,0 0-4-15,0 1-15 16,0 12 14-16,15 7 1 0,0 4 0 16,2 2 6-16,3 6-3 15,1 3-3-15,1 1 0 16,3 3 0-16,1-3 6 15,-1 0-6-15,4-4 0 16,-2-4 3-16,-4-3-2 16,0-1-2-16,-7-7-1 15,-4-3 2-15,-3-5 1 16,-5-1-1-16,-2-3 5 16,-1-4 8-16,-1-1-6 15,0 0 16-15,0 0-7 16,0 0-4-16,0 0 10 0,0 0-13 15,0 0-7 1,0 0 4-16,0 0-2 0,0 0-5 16,0 0 1-16,-1-6-91 15,-11-11-113-15,-7-7-170 16,-7-5-239-16</inkml:trace>
  <inkml:trace contextRef="#ctx0" brushRef="#br1" timeOffset="47237.2502">19307 5073 939 0,'0'0'64'0,"0"0"-57"0,0 0 51 16,0 0 46-16,0 0-73 15,0 0-29-15,0-25 6 16,0 25-8-16,-3 13 1 15,-5 11 6-15,-5 10 5 16,-1 7 17-16,-2 4 6 16,-1 4-16-16,-2 4 13 15,0-1-17-15,2-2-5 16,-2-6 1-16,2-6-9 16,3-8 1-16,3-9-3 15,5-9 0-15,5-7 2 16,1-5-2-16,0 0-89 15,0-2-73-15,0-10-189 0</inkml:trace>
  <inkml:trace contextRef="#ctx0" brushRef="#br1" timeOffset="49430.9202">19797 3756 391 0,'0'0'0'0,"0"0"3"15,0 0 144-15,0 0-81 16,0 0-23-16,0 0-13 15,-65-65 14-15,54 58-12 16,-2 3-15-16,-1 0-6 16,0-1-4-16,-3 4-1 15,-2-3-5-15,-3 1 12 16,-1 0 1-16,-6-2-8 16,0 2 2-16,-3-1-7 15,1 1 4-15,0-1-2 16,-1 1 18-16,4 3 3 0,3 0-24 15,-1 0 4 1,6 0-1-16,0 0-2 0,2 0-2 16,2 0-1-16,-4 5 2 15,0 1-1-15,0 2 1 16,-1-1 0-16,-1-3 0 16,4 2 2-16,-4-1-2 15,1-2 0-15,3 6 4 16,-2-1 13-16,3 0-11 15,2 2 5-15,-2-2 0 16,4 1-8-16,-2 0 0 16,0 4 0-16,0-3-2 15,2 5 4-15,1 0-2 16,-2-3-3-16,2 4 4 0,-2 1 0 16,1 1 16-16,-3 1-4 15,1 2-4-15,-1-2 9 16,-2 1-18-16,0 1 3 15,0 1-2-15,3-2-3 16,2-1 6-16,1-1-5 16,3-2-2-16,0-2 9 15,0 2-5-15,0-1-4 16,1 0 4-16,0 3-3 16,2-4 3-16,1 3-4 15,-1 0 0-15,2-1 7 16,-1 1-4-16,1 0-3 15,3 0 0-15,1 0 5 0,0 1 1 16,0-1-2-16,0 2 0 16,0-1 8-16,0-1-9 15,0 0-1-15,0 1 1 16,0 2 3-16,7 1-5 16,-3 1 0-16,2 2 2 15,0-3 6-15,0-3-9 16,3 2 9-16,-3-4-3 15,0 1-4-15,3 3 7 16,1-3-3-16,1 2-3 16,4-2 8-16,-2 2-8 15,2-2-3-15,2 0 0 0,0 0 6 16,0-5-4-16,1 3-2 16,-2-3 0-16,2-2 7 15,3-1-3-15,0-3-4 16,4 0 5-16,0-3-2 15,5 2 2-15,0-2-2 16,3-1-2-16,0 0 2 16,0-2 0-16,1 1-3 15,0-1 0-15,3 0 6 16,-2 0-7-16,-1 0 1 16,0 0 0-16,-2 0 4 15,-2 0-4-15,-2 0 0 16,-1 0-2-16,3-8 4 15,-1 0-2-15,0 0 0 0,-1-1 1 16,0 1-2-16,-5-1 4 16,1 1-3-16,0 0 0 15,-4 0 1-15,1 2-1 16,0-3 0-16,0 1 0 16,0 0 1-16,3-1 1 15,-2-2-2-15,0 2 0 16,0-1 2-16,-2 0-2 15,3-4 0-15,-4-1 0 16,4 1 2-16,-3-1 1 16,0-2-3-16,-2-5 0 0,-1 1 3 15,-3-5 3-15,1-4-5 16,-5-2 1-16,1-6 10 16,-4-4-9-16,1-8 6 15,-2-1 9-15,-3-5-17 16,-3 0 30-16,0 4-16 15,-5 3 26-15,-16 7 11 16,-4 6-19-16,-5 7 11 16,-6 3-15-16,2 6-25 15,-2 1 5-15,3 2-9 16,0 1 0-16,4-4-3 16,0 3-5-16,1-2-100 15,1-2-67-15,-3 7-175 0</inkml:trace>
  <inkml:trace contextRef="#ctx0" brushRef="#br1" timeOffset="51296.5464">24332 5498 353 0,'0'0'202'0,"0"0"-160"15,0 0 20-15,0 0 9 16,0 0-16-16,0 0 7 16,0 0-26-16,-24-48 11 15,21 42 68-15,1-2-70 16,1 3 11-16,-5-1-8 15,2 1-10-15,-2-1 29 16,-1-1-38-16,1 3-2 16,-2 0-2-16,-1-3 0 0,1 4-15 15,4 0-2 1,1 0-5-16,3 3 13 0,0 0-13 16,0-1 5-16,0 1 9 15,0 0-14-15,0 0 8 16,0 0-1-16,0 0-4 15,0 0 12-15,0 0-8 16,0 0 4-16,0 0 6 16,0 0-20-16,0 0 4 15,0 0-4-15,9 0-3 16,6 7 2-16,6 4 1 16,2 5 0-16,1 1 2 15,3 0-1-15,0 5-1 0,0 0 0 16,-3 0 1-16,-2 0-2 15,-4-1 1-15,1 1 0 16,-1-3-1-16,-3 1 2 16,1-6-1-16,-5 1 0 15,-2-7 0-15,-4-2-2 16,-1-3 3-16,-1-3-1 16,-2 0 1-16,2 0 1 15,-3 0-2-15,0 2 0 16,2 0 0-16,-1-1-2 15,1 1 2-15,-1-2 0 16,2 1 1-16,-3-1 0 16,0 0-1-16,0 0 0 0,0 0-4 15,0 0-10-15,0 0-93 16,0 0-80-16,-10-13-225 16,-9-7-327-16</inkml:trace>
  <inkml:trace contextRef="#ctx0" brushRef="#br1" timeOffset="51810.2238">24568 5331 915 0,'0'0'4'16,"0"0"2"-16,0 0 61 0,0 0-13 15,0 0-44-15,0 0-10 16,4-14 18-16,-4 14 14 16,0 0-4-16,0 0 8 15,0 0-14-15,0 0-2 16,0 0 4-16,0 0-21 16,0 1 8-16,-6 8-5 15,0 2-5-15,-3 3 12 16,-3 7-5-16,-1 3 0 15,-5 5 8-15,0 6-11 0,-3 2 10 16,-3-1-1 0,5 1-13-16,-4-1 16 0,1 3-6 15,-2-3 7-15,3-2 1 16,0-4-16-16,2-9 6 16,6-4-1-16,3-7-6 15,3-5 14-15,4-2-5 16,2-1 0-16,-1-2 9 15,2 0-1-15,0 0 32 16,0 0-12-16,0 0-11 16,0 0 8-16,0 0-18 15,0 0-14-15,0 0-4 16,0 0-19-16,0 0-30 16,2 0-52-16,6 0-74 15,-3 0-93-15,-1-2-310 0</inkml:trace>
  <inkml:trace contextRef="#ctx0" brushRef="#br1" timeOffset="52868.2525">24927 6059 791 0,'0'0'44'16,"0"0"-41"-16,0 0 24 16,0 0 46-16,-64-79-29 0,50 66-31 15,-2 4 19-15,2-2 11 16,-2 5 2-16,3-1-18 15,-2 0-4-15,0 2 1 16,0 0-7-16,0 2 1 16,0 1 5-16,2 2-4 15,-2 0-5-15,0 0 8 16,-3 0-15-16,-3 0 15 16,2 3-4-16,-4 4 19 15,3 2-2-15,1-1-22 16,3 2 2-16,3 2-11 15,-1-2-4-15,2 2 5 16,2 0-3-16,-3-1 1 16,3 3 8-16,0 5-11 0,-3 2 6 15,4 6-3-15,-3-1-2 16,0 1 8-16,1 1-8 16,-3-1 5-16,3 0 3 15,3 2-9-15,1-2 5 16,3 2-5-16,-1 0 2 15,2 5 3-15,3 2-3 16,0 3-1-16,0-3 3 16,5 0-4-16,8-2 3 15,1-1-3-15,5 0 1 16,-1-2-1-16,3-2 0 16,1 2 0-16,-1-1-1 15,3 1 2-15,1-3-1 0,2-1 0 16,1-2-4-16,2-9 3 15,-2-3-18-15,2-6 5 16,2-6 14-16,-1-1-4 16,3 0 2-16,1 0 2 15,-1-11 0-15,0-5-1 16,2-2 2-16,1-3-1 16,-2-2 0-16,-3-3-5 15,-2-3 4-15,-3-6-2 16,-3-7 2-16,-5-5 1 15,-4-11 1-15,-6-7 3 16,-7-7 2-16,-2-1 3 16,-12 1 14-16,-17 7 2 0,-9 6 6 15,-1 6 11-15,-3 9-9 16,2 11-23-16,6 7-2 16,4 11-8-16,9 7-1 15,6 4-25-15,9 3-75 16,4 1-65-16,2-2-148 15,0-7-192-15</inkml:trace>
  <inkml:trace contextRef="#ctx0" brushRef="#br1" timeOffset="53514.3622">24458 4567 938 0,'0'0'104'0,"0"0"-58"16,0 0 52-16,0 0 53 16,0 0-83-16,0 0-17 15,-28-31-15-15,28 30-26 16,0 1-1-16,0 0-8 0,0 0-1 15,0 0-1-15,2 0-7 16,11 6 6-16,10 8-2 16,5 4 6-16,3 5-2 15,4 5 0-15,0 0 4 16,0 3-5-16,-1-1 1 16,-5-1 0-16,-4 3 2 15,-1-7-2-15,-4-3 0 16,-5-5-1-16,-3-7 4 15,-6-3-3-15,-1-5 0 16,-2-2 0-16,-2 0-3 0,1 0-13 16,-2-10-86-16,0-4-105 15,0-6-174-15,-9 3-238 16</inkml:trace>
  <inkml:trace contextRef="#ctx0" brushRef="#br1" timeOffset="54057.0298">24796 4449 1022 0,'0'0'5'0,"0"0"19"0,0 0 72 15,0 0-35 1,0 0-58-16,0 0 13 0,0-32-4 15,0 32-7-15,0 0-5 16,0 0 0-16,0 0 0 16,0 0 3-16,0 0-3 15,0 0 20-15,-6 0 1 16,-3 4 4-16,-3 3 6 16,1 1-16-16,-2 2-1 15,-1 3-3-15,0 3-3 16,0 1 9-16,-2 2-11 15,4 4 0-15,-4 0 11 16,-1 4-13-16,-2 2 7 16,-4 0-7-16,2 3 2 0,-1-1 4 15,0-2 11-15,5-4-7 16,2-7 13-16,8-6-27 16,2-5 10-16,4-3-6 15,-1-4 0-15,2 0 5 16,0 0-8-16,0 0 3 15,0 0 17-15,0 0-9 16,0 0 2-16,0 0-6 16,0-3-3-16,0-3-10 15,6-5-33-15,5 0-69 16,2 0-53-16,1-1-92 16,-1 4-267-16</inkml:trace>
  <inkml:trace contextRef="#ctx0" brushRef="#br1" timeOffset="55100.9766">24808 4518 182 0,'0'0'622'0,"0"0"-612"16,0 0 46-16,0 0 65 15,0 0-38-15,0 0-64 16,-24-23 13-16,16 23-11 16,-2 0-1-16,-3 0 30 15,-1 0-2-15,-4 0-17 16,2 0 6-16,-1 8-16 15,2 1 8-15,1 3-4 16,0 3-18-16,-1 2 9 16,3 1-11-16,3 1-3 15,0-2 7-15,3 0-9 16,2-1 0-16,1 3-1 16,1 1 4-16,1 1-2 0,1 3-1 15,0 0 0 1,0 0 5-16,0 0-2 0,9-2-3 15,2-2 0-15,0-1 4 16,1-4-1-16,1-1-2 16,1-4 1-16,4-3 3 15,-3 0-1-15,4-6-2 16,3-1-2-16,1 0 4 16,2 0 0-16,2 0-2 15,0-1-1-15,-2-6 5 16,-4-1-2-16,0-3-4 15,-3 4 0-15,-4-9 4 0,-1 0 6 16,-4-2 0-16,-2-3 8 16,1-3 6-16,-1-4-11 15,-2-2 1 1,-4-2-5-16,-1 0-5 0,0 4 14 16,0 4-10-16,0 2 12 15,-6 3 22-15,-7 2-14 16,1 0-2-16,-4 4-9 15,0 1-15-15,2 2 4 16,-1 1-6-16,0 5 2 16,1-1-2-16,0 0 1 15,-2 2-2-15,-3 3 1 16,0 0-1-16,-7 0-1 16,1 0 2-16,-2 0 0 15,3 0 0-15,3 0 0 0,0 8-1 16,1-2-2-16,5 3-6 15,-2 2 9-15,4 3-8 16,-2 1 4-16,0 3 1 16,0 3-3-16,5 1 5 15,1 0 0-15,0 0-3 16,1 1 1-16,5 2 3 16,3 2 0-16,0 1-5 15,0 3 3-15,5-3 2 16,8-2-2-16,1-2 0 15,5-8-4-15,1-6 5 16,3-5 1-16,4-5-5 0,4 0 7 16,5-6-2-16,2-11 0 15,0-5 4-15,-3-5-1 16,-6 5-3-16,-5-2-8 16,-7 2-21-16,-4 5-18 15,-5 1-1-15,-7 5-11 16,-1 4-57-16,0 0-23 15,-6 1-67-15,-13-1-152 16</inkml:trace>
  <inkml:trace contextRef="#ctx0" brushRef="#br1" timeOffset="55450.2718">24811 4497 389 0,'0'0'745'16,"0"0"-743"-16,0 0 34 16,-90-43 74-16,74 43-64 15,-1 0-41-15,1 0-4 16,-5 9-1-16,-3 6 0 16,1 5-1-16,-3 6 1 15,-3 3 5-15,4 4 0 16,0-1 19-16,6 1-13 15,11-4-6-15,8 1-1 0,0-1-2 16,25-2-4 0,14-5 4-16,18-6 0 0,16-9 11 15,9-7-5 1,8 0-4-16,-3 0-1 0,-6-12-3 16,-17-4-1-16,-17 1-34 15,-19-2-87-15,-17 0-66 16,-11 1-138-16</inkml:trace>
  <inkml:trace contextRef="#ctx0" brushRef="#br1" timeOffset="55717.5161">24660 4436 1045 0,'0'0'255'0,"0"0"-218"15,0 0 65-15,0 0 27 16,0 0-71-16,0 0-58 16,-24-62-17-16,33 65-11 15,18 12 28-15,12 5-4 16,13 7 6-16,7 2-3 16,7 6 1-16,-2-2 0 15,-1 1-1-15,-5-3 1 16,-9-4 0-16,-7-6-58 15,-11-8-77-15,-8-7-67 16,-13-6-110-16,-10 0-180 16</inkml:trace>
  <inkml:trace contextRef="#ctx0" brushRef="#br1" timeOffset="55960.3665">25075 4345 1163 0,'0'0'49'15,"0"0"-13"-15,0 0 113 16,0 0-53-16,0 0-73 16,0 0-23-16,-49-20-11 15,20 50 11-15,-13 12-4 16,-17 10 4-16,-12 8 0 16,-6 1 0-16,1 1 1 0,4-1-1 15,13-5-48 1,11 0-85-16,12-13-83 0,9-11-189 15</inkml:trace>
  <inkml:trace contextRef="#ctx0" brushRef="#br1" timeOffset="59318.1551">19908 4407 555 0,'0'0'28'16,"0"0"-1"-16,0 0 16 0,0 0 15 15,0 0-29-15,0 0-8 16,-5-13 11-16,5 11 1 16,-1-1 27-16,-2 0 26 15,0-2-16-15,0-1-16 16,1 1-11-16,2-1 2 15,0-2-5-15,0 1-22 16,0-1-4-16,0 0-14 16,0 0 3-16,2-1 0 15,5 1-2-15,1-1-2 16,1 1-1-16,1-1 0 16,2 4 2-16,-3-2 0 15,4 0 2-15,-4-1 1 0,3-1 0 16,5-2-2-16,-1 2-1 15,5 0 0-15,-3 1 4 16,-2 1-4-16,-2 1 6 16,-5 2-3-16,0 1-1 15,-3 1-1-15,1 0-1 16,-1 2 1-16,3-2 1 16,3 2-1-16,0 0-1 15,1 0 2-15,-1 0-2 16,-3 0-1-16,2 0 0 15,-3 0 1-15,-2 0-3 16,2 4 3-16,-2-3 0 0,3 3 2 16,-2-1-1-16,-1-1-1 15,0 1 0-15,3 2 0 16,0-1-2-16,0 2 3 16,3 0-1-16,-2-1 1 15,1-1 0-15,2 4-1 16,-4-3 0-16,2 1 1 15,-3 0-3-15,-1 1 2 16,0-1 0-16,-2 3 0 16,-1-2 4-16,3 1-4 15,-1-1 0-15,-1 2 0 16,1-1-3-16,-3-1 6 16,2 2-3-16,-1 1 0 15,-1 0 1-15,1-2-1 16,-1 2 0-16,0-3 0 0,-1 4 1 15,-1-2 0-15,1 1-1 16,-1 0 1-16,-1 2 3 16,2 0-4-16,-2-2 0 15,1 2 0-15,1-2 3 16,-2 0-1-16,0-1-1 16,0 2 4-16,0-2-3 15,0 2 5-15,-5 0 7 16,-2 0 14-16,-4 0 1 15,-2 3-7-15,1 0-9 0,-3 1 2 16,-1-1-13 0,-2 4 6-16,0-3-7 15,-2 2 0-15,4-1 7 0,3-2-8 16,2-2 2-16,2-2 0 16,3-4 1-16,3-3-5 15,2 2 2-15,1-5 0 16,0 0 3-16,0 0-3 15,0 0 2-15,0 0 3 16,0 0-4-16,0 0 3 16,0 0-4-16,0 0 1 15,0 0 0-15,0 0-1 16,0 0-6-16,0 0-46 16,0 0-145-16,0-2-188 15,-9-10-328-15</inkml:trace>
  <inkml:trace contextRef="#ctx0" brushRef="#br1" timeOffset="59628.9583">20175 4635 1065 0,'0'0'60'0,"0"0"-52"16,0 0 87-16,0 0-69 15,0 0-26-15,0 0-19 16,0 5 19-16,0 12 1 0,0 4-1 16,-2 4 9-16,-7 2-6 15,2-2 4-15,-1 0 4 16,4-5-9-16,4-4 11 16,0-2-5-16,0-3-4 15,18-7 16-15,10 1 1 16,10-5 12-16,11 0 0 15,4-3-11-15,1-3-7 16,-2 3-13-16,-10 3 0 16,-11 0-4-16,-14 0-135 15,-17 0-273-15</inkml:trace>
  <inkml:trace contextRef="#ctx0" brushRef="#br1" timeOffset="68321.2157">9671 5082 460 0,'0'0'410'16,"0"0"-382"-16,0 0 78 15,0 0 33-15,0 0-63 16,0 0 1-16,0 0 8 16,0-48-26-16,0 48-17 0,0 0-19 15,0 0-2 1,0 0-1-16,0 0-6 0,0 0 3 15,0 0-6-15,0 0-7 16,0 17-2-16,6 7 0 16,1 12 1-16,3 3 6 15,-2 7-3-15,0 0 8 16,-2 3-9-16,-3-5 0 16,0 1 0-16,-3-5-3 15,0-2 0-15,0-5-2 16,0-8 2-16,-2-7 2 15,-1-7-4-15,0-9 1 16,3-1 7-16,-1-1 0 16,-1-3 93-16,1-14-46 15,-4-13-49-15,4-4 6 0,-2-4-7 16,0-3-1-16,0-2 12 16,0-2-6-16,-3 0 1 15,4-2-2-15,1 4-6 16,-1 0 3-16,2 9-6 15,0 9 7-15,0 8 10 16,0 8-15-16,0 9 1 16,0 0-3-16,0 0-6 15,0 0 2-15,-1 16-11 16,1 12 13-16,0 10-1 16,0 6 5-16,0 6-2 15,0-3 0-15,6 3-1 0,5-4 0 16,-3 0 1-16,-2-7 0 15,-1-7 0-15,-4-8 2 16,-1-12-2-16,0-5 0 16,0-6 1-16,0-1 1 15,0-5 5-15,-6-17 2 16,-4-10-6-16,-2-11 0 16,6-6-6-16,1-7 3 15,2-1 0-15,2 6 1 16,-1 7 0-16,-1 15-1 15,1 14 2-15,0 6 1 16,1 6-3-16,1 3 0 16,0 0-10-16,0 5 1 0,0 20-11 15,0 11 20 1,0 4 0-16,-2 2 0 0,2 2 0 16,0-8-6-16,0-2-40 15,0-3-10-15,0-6-101 16,0-6-81-16,0-11-206 15</inkml:trace>
  <inkml:trace contextRef="#ctx0" brushRef="#br1" timeOffset="69898.1018">10135 5170 553 0,'0'0'55'16,"0"0"-21"-16,0 0 1 16,0 0-19-16,0 0-3 0,0 0-2 15,0-8 4-15,1 6 15 16,1-4 19-16,-1 2 6 15,1-3-1-15,-2 2 42 16,0-1-44-16,0 2-14 16,0 0 2-16,0 1-14 15,0 0-11-15,0-1-5 16,1-1 0-16,1 3 4 16,1-3 1-16,-3 4-9 15,3-1 2-15,-3 1-5 16,0 1 1-16,0 0 2 15,0 0-5-15,0 0-1 16,3 0-1-16,1 6 1 16,1 6 5-16,-2 7-3 15,1 4 1-15,-1 6 4 0,0 2-3 16,0 1 2-16,0 1 0 16,1 0-5-16,-1-3 0 15,-1-3 0-15,-1-3 2 16,-1-1-1-16,0-4-1 15,0-2 1-15,0-3 0 16,0-6-1-16,0-4 11 16,0-2 12-16,0-2-2 15,0 0 41-15,0 0 8 16,0-12-27-16,-3-5-34 16,2-4-9-16,-1-4 4 15,2-6-5-15,0-1 0 0,0-6 5 16,0-3-5-16,0 1 3 15,5 1-1-15,-4 4-1 16,1 7 0-16,-2 7 2 16,0 7 17-16,0 3-7 15,0 7 7-15,0 0-4 16,0 3-8-16,0 1-6 16,0 0-2-16,0 0-2 15,0 0-4-15,0 0-2 16,0 1-8-16,0 12 8 15,0 7 6-15,0 7 3 16,0 7-2-16,0 2 1 16,0 5 0-16,0 0 0 0,0-4 0 15,0-1 0-15,3-5 1 16,0-4-1-16,0-5 0 16,-1-3-3-16,-1-4 3 15,1-6 1-15,-2-4-1 16,1 2 0-16,-1-4 0 15,0-2 1-15,0-1-2 16,0 0 1-16,0 0 0 16,0 0-45-16,0 0-58 15,0 0-125-15,-4-11-367 16</inkml:trace>
  <inkml:trace contextRef="#ctx0" brushRef="#br1" timeOffset="71527.4926">6667 5098 840 0,'0'0'133'0,"0"0"-88"16,0 0 94-16,0 0-27 15,0 0-33-15,0 0-28 16,-24-48 8-16,21 43-15 16,3 2 11-16,0 0 5 15,0 1-15-15,0 1 9 16,0 1-19-16,0 0-21 16,0 0-1-16,0 0-13 15,0 0-1-15,0 0-2 16,0 1 2-16,12 7-2 15,4-2 3-15,1 3 0 16,4 1 3-16,1 2-1 16,2 2-2-16,0 2 0 0,-2 1 2 15,-3-3-2-15,-8-2 0 16,1 0 0-16,-5-4-2 16,-2-1 2-16,-2-1 0 15,-2-1 0-15,2 1 3 16,2 0-4-16,-2 2 1 15,9 4 0-15,-3 0-1 16,1-3 2-16,2 2-1 16,-3-1 0-16,5-1 2 15,-1-1-3-15,-4-1 1 16,-3 1 0-16,1-7-2 16,-2 3 4-16,-4-3-2 15,1-1 0-15,-1 0 3 0,-1 0-3 16,0 0 1-16,0 0-1 15,0 0-3-15,0-9-92 16,-9-7-110-16,-3-4-60 16,-4-2-276-16</inkml:trace>
  <inkml:trace contextRef="#ctx0" brushRef="#br1" timeOffset="71852.2962">6882 4909 702 0,'0'0'13'0,"0"0"13"15,0 0 92-15,0 0-66 16,0 0-5-16,0 0 11 15,0 0-7-15,3-35-17 16,-2 33 4-16,1 1 6 16,-2 1 13-16,0 0 6 15,0 0-1-15,0 0-4 16,0 0-13-16,0 0-20 16,0 15-19-16,-3 18 0 15,-15 18-6-15,-12 19 10 0,-18 19 1 16,-20 17-3-16,-19 12-8 15,-17 11-29-15,-20-8-315 16</inkml:trace>
  <inkml:trace contextRef="#ctx0" brushRef="#br1" timeOffset="74541.6337">10218 4045 707 0,'0'0'0'0,"0"0"0"16,0 0 2-16,-35-73 84 15,27 56-77-15,2 3 32 16,0 1 16-16,-4 1-5 15,4 5 91-15,1-2-54 16,-1 1-72-16,-1 2-1 16,0-5 3-16,-1 3-1 15,-1-3 0-15,3 1-12 16,-3-5 7-16,-1 1-9 16,-1-3 11-16,-2-3 1 15,-2 2-15-15,0-2 10 0,-3 2-5 16,-1 1-4-16,-2 0 6 15,1 3-3-15,-2 1 14 16,3 5-3-16,1-1-16 16,0 4 8-16,1-1-8 15,1 2 2-15,1 1-1 16,-3-4-1-16,1 4 0 16,0-1 1-16,-2 2 0 15,-1-1-1-15,1 0 0 16,-5 2-2-16,2 1 2 15,4 0 0-15,-3 0 0 16,4 0-1-16,-2 0 1 16,3 4 0-16,1 1 0 0,4-1-1 15,-1 2-2 1,2 1 3-16,-2 0 0 16,0 0-1-16,3 3-3 0,-3-1 4 15,2 4 0-15,-4-2-2 16,1 2 1-16,-1-1 1 15,0 0 0-15,3 4-1 16,-4-1 2-16,2 3-1 16,-2 2 0-16,4-1-2 15,-1 5 1-15,1-3 1 16,3 1 0-16,0-2-1 16,4 0 1-16,1-2 0 0,1-3-1 15,0-1 1 1,2-5 1-16,0 2-1 0,0-5 0 15,0 1 2-15,0-3-2 16,0 0 0-16,0-4-1 16,0 0 2-16,0 0-1 15,0 0 0-15,0 0 0 16,0 0-70-16,0 0-69 16,0-12-132-16,0-6-400 15</inkml:trace>
  <inkml:trace contextRef="#ctx0" brushRef="#br1" timeOffset="74815.4594">9231 3800 576 0,'0'0'362'0,"0"0"-323"15,0 0 100-15,0 0-42 16,0 0-72-16,0 0-25 15,-6 5-14-15,3 18 14 16,1 7 2-16,1 4-1 16,-2 0 6-16,3 1-3 15,0-3 4-15,0-5 5 16,0-5-11-16,4-9 4 0,13-9-2 16,13-4 5-16,17 0 9 15,19-20-18-15,3-10-52 16,-6-9-464-16</inkml:trace>
  <inkml:trace contextRef="#ctx0" brushRef="#br1" timeOffset="77413.7687">2588 12506 585 0,'0'0'74'15,"0"0"-74"-15,-105-11-15 16,78 7 9-16,-1 2 6 16,3 0 25-16,-1-1 34 15,-2 3 52-15,5-2 6 16,-5 2-11-16,3 0-36 0,1 0-16 15,5 0-4-15,2 0-9 16,4 0-19-16,10 0-4 16,1 0 13-16,2-1 9 15,0 1-13-15,12-3-16 16,19 0-9-16,17-5-2 16,15 1 0-16,11 0 3 15,1 0-3-15,-2 0 0 16,0 2 0-16,-13 1-1 15,-14 3 2-15,-20 1 1 16,-16 0-2-16,-10 0 2 16,-12 0 18-16,-27 0 33 0,-17 0-34 15,-19 1-6-15,-7 10-3 16,0 3 1-16,10-4 1 16,11 0-5-16,19-3 1 15,18-4-7-15,18 1-1 16,6-1 0-16,23 2-21 15,26-1 21-15,23 0 4 16,17-4-4-16,11 0 0 16,-3 0-3-16,-9 0-30 15,-12 0-55-15,-10 0-112 16,-17 0-151-16,-15 0-340 16</inkml:trace>
  <inkml:trace contextRef="#ctx0" brushRef="#br1" timeOffset="78253.8697">8939 12643 687 0,'0'0'544'0,"0"0"-521"15,0 0-13-15,0 0-9 16,0 0 77-16,0 0-39 16,0 0-39-16,-2-22-7 15,69 11 7-15,14-3 0 16,16-1-29-16,6-2 0 15,-2-4 10-15,-10 3-6 16,-27 2 14-16,-27 8 2 16,-25 1 9-16,-12 4 14 15,-40 3 54-15,-28 0-28 16,-31 0 5-16,-14 18-5 16,-4 3-12-16,7 0-22 0,24-1 1 15,26-7 3 1,29-4-6-16,31-1-4 0,12-1-4 15,40-2-5-15,21 0 8 16,15-5-67-16,7 0-17 16,-4 0-28-16,-12 0-116 15,-19 0-110-15</inkml:trace>
  <inkml:trace contextRef="#ctx0" brushRef="#br1" timeOffset="79266.8305">22085 12805 1394 0,'0'0'57'0,"0"0"-52"16,-102-54-2-16,83 39 22 15,11 1 108-15,8 1-38 0,14 1-49 16,30-2-46-16,33-1 2 16,32 4-4-16,28 3 6 15,20 5-4-15,11 3 6 16,-2 0-4-16,-3 5 1 16,-17 6-1-16,-25-2 4 15,-33-4-6-15,-35-2-5 16,-27-3 5-16,-19 0 6 15,-7 0 1-15,0-11 47 16,-6-8-31-16,-16 0-23 16,-6 1 0-16,-10 4-29 15,-6 6-44-15,-9 8-124 16,-9 0-76-16,-8 3-219 0</inkml:trace>
  <inkml:trace contextRef="#ctx0" brushRef="#br1" timeOffset="80102.6293">14262 12881 1293 0,'0'0'64'0,"0"0"-51"16,0 0-2-16,0 0 106 16,0 0-39-16,0 0-24 15,-73-46-47-15,76 46-7 16,18-1-6-16,16-3 6 16,18 2 7-16,15-2 0 15,5-1-5-15,5 4 7 16,0-4-9-16,-4-1 0 15,-8 0 1-15,-8-1 1 16,-11 2-1-16,-18 0 1 16,-14 3 1-16,-11-1 2 15,-6-1 10-15,0 4 60 0,0-6-34 16,0 3-33 0,0-1-8-16,-6 2-4 0,-3 2-66 15,-2 0-87-15,-2 11-127 16,-2 2-262-16</inkml:trace>
  <inkml:trace contextRef="#ctx0" brushRef="#br2" timeOffset="199920.4743">27683 1305 818 0,'0'0'239'0,"0"0"-230"15,0 0-6-15,0 0 34 16,0 0 40-16,0 0-16 16,0 0-32-16,14-50-2 15,-12 50 16-15,-2-3-20 16,0 3-9-16,0 0 9 15,0 0-5-15,-7 3-7 16,-11 8-3-16,-10 4-7 16,-8 7 4-16,-10 5-2 15,-3 2-1-15,-7 10 13 16,-3 5 0-16,-5 8-3 16,-5 5 2-16,-2-2 0 15,-8-3 13-15,-4-10-5 16,-3-3 7-16,4-1 5 0,7-4-7 15,7 0 6-15,8-4-8 16,8-4-18-16,9-4 4 16,7-3 2-16,11-5-10 15,8-2 5-15,5-7-6 16,8 0 0-16,2-3 0 16,2-2 0-16,0 0-2 15,0 0 0-15,0 0 1 16,0 0 1-16,0 0-1 15,0 0-1-15,0 0-3 16,0 0-38-16,9 0-31 16,11 0-19-16,6-2-30 0,9-8-71 15,7 1-120-15,4-8-167 16</inkml:trace>
  <inkml:trace contextRef="#ctx0" brushRef="#br2" timeOffset="200754.4493">27779 1371 245 0,'0'0'121'0,"0"0"-121"16,0 0 5-16,0 0 32 16,0 0 61-16,0 0-30 15,-5-27-25-15,4 22 9 16,-4 2-5-16,-2 0 14 15,-2 0-34-15,-2 0-23 16,4-2 19-16,0 0-8 16,2 3 33-16,5 0 47 15,-1-1-15-15,1 3-28 16,-2 0-1-16,2 0-7 16,0 0-3-16,-1 0-6 0,1 0-14 15,-2 0-3 1,2 0-10-16,0 0-7 0,0 6 0 15,0 13-1-15,0 5 11 16,0 9 17-16,6 9 0 16,4 4-5-16,4 8-1 15,4 3-4-15,1 1-5 16,2 3-7-16,-2-2-3 16,-2-2 3-16,-2 1-4 15,0-6 0-15,-5-1 1 16,1-4-1-16,-4-8 2 15,-2-3-3-15,1-10 1 16,-1-2 3-16,0-9-4 16,-2-4 1-16,-2-7 2 0,1 0-3 15,-1-4 2-15,1 0 5 16,1 0 28-16,-3 0 2 16,2 0-15-16,-1-6-5 15,-1-5-18-15,0-5-29 16,0-4-61-16,0-4-69 15,-4-3-100-15,-4-3-170 16</inkml:trace>
  <inkml:trace contextRef="#ctx0" brushRef="#br2" timeOffset="201484.0029">27888 1322 522 0,'0'0'22'16,"0"0"38"-16,0 0 8 16,0 0 24-16,0 0-16 15,0 0-27-15,-18-50 20 16,18 47-30-16,-2 0 3 15,2-2 1-15,-1 1 14 16,-2 4 23-16,1-2 10 0,-2-1-28 16,1 1 1-16,1 1-16 15,-2 1-16-15,4-2 3 16,-1 2-9-16,1 0-8 16,0 0-4-16,0 0-5 15,0 0 7-15,-2 0-3 16,2-1-4-16,0 1 4 15,0 0-9-15,0 0-3 16,0 0 0-16,0 0 1 16,0 0-1-16,0 0 0 15,0 0 1-15,0 0 4 16,0 0 4-16,0 0 5 16,19 9-5-16,16 2 5 0,20 8 28 15,20 4-15 1,21 4-14-16,19 2 8 0,16 4-11 15,7 4-5-15,3 4-5 16,2 5-1-16,-1 2 1 16,0-2 0-16,-6 1 2 15,-4-4 0-15,-11-2 0 16,-12-1 3-16,-9-5-5 16,-15-4-5-16,-4-2 4 15,-13-4 0-15,-6-4-1 16,-7-4 2-16,-12-2 0 15,-9-6 0-15,-9-4 4 0,-9-2-4 16,-6-1 4 0,-1-2-4-16,-8 0 22 0,-1 0-10 15,0 0-4-15,0 0 3 16,2 0-6-16,-2 0-5 16,1 0 2-16,-1 0-2 15,2 0 0-15,1 0-3 16,3 0-61-16,0-10-124 15,1-10-159-15,-2 0-337 16</inkml:trace>
  <inkml:trace contextRef="#ctx0" brushRef="#br2" timeOffset="201745.5998">30167 1792 1371 0,'0'0'105'0,"0"0"-99"0,0 0 106 15,0 0 12-15,0 0-124 16,0 0-1-16,12 35 1 16,25-1-1-16,9 1-11 15,6-4-54-15,-1-7 7 16,-8-9-6-16,-13-8 45 16,-15-4 20-16,-10-3 11 15,-5 0 128-15,0 0 12 16,-11 0-74-16,-19 0-30 15,-17 11-45-15,-16 9-2 16,-5 12-2-16,-3 9-48 0,9 0-187 16,5 2-289-16</inkml:trace>
  <inkml:trace contextRef="#ctx0" brushRef="#br2" timeOffset="202520.4451">26475 1769 1144 0,'0'0'223'0,"0"0"-219"16,0 0 59-16,0 0 45 16,0 0-82-16,0 0-25 15,-56 71-1-15,15-13 4 16,-8 3 5-16,3-1-9 16,4-7 9-16,15-14 14 15,11-12 11-15,13-8 3 16,3-9-25-16,10-5 1 15,25-5 25-15,15 0-22 16,11 0-5-16,2-3-11 0,-5-2 0 16,-10 3-39-16,-11 2-104 15,-9 0-85-15,-9 0-285 16</inkml:trace>
  <inkml:trace contextRef="#ctx0" brushRef="#br2" timeOffset="203336.4299">27738 2159 1163 0,'0'0'216'16,"0"0"-210"-16,0 0 80 15,0 0 34-15,0 0-91 16,0 0-29-16,-6 22 1 15,23 4 3-15,4 6 23 16,3 0 0-16,0-5 4 0,-2-4-10 16,-3-10-8-16,-7-4 10 15,-3-8 1-15,-1-1 4 16,2-17 27-16,9-22 5 16,8-19-60-16,9-20-3 15,0-7-119-15,-3 2-198 16,-8 12-428-16</inkml:trace>
  <inkml:trace contextRef="#ctx0" brushRef="#br2" timeOffset="205536.562">27245 846 1147 0,'0'0'125'15,"0"0"-111"-15,0 0 96 0,0 0 14 16,0 0-41-16,0 0-58 15,-14-29-11-15,14 29-5 16,0 0-5-16,0 0-4 16,0 0-8-16,0 11 4 15,0 9 4-15,2 9 3 16,-2 0-1-16,1 12 6 16,1 0 6-16,-2-1-2 15,0 1-1-15,0-5-5 16,0-3-3-16,0-6 0 15,2-5-3-15,1-10 2 16,1-6-2-16,-4-6 1 0,0 0-1 16,1-4 0-16,-1-20-71 15,0-9-99-15,0-8-80 16,0 2-95-16,0 0-118 16</inkml:trace>
  <inkml:trace contextRef="#ctx0" brushRef="#br2" timeOffset="205802.4191">27163 819 772 0,'0'0'236'16,"0"0"-117"-16,0 0-8 16,0 0 9-16,-18-80-66 15,33 71-52-15,13 4-2 16,9 4-5-16,7 1 1 0,5 1-6 16,-9 15-2-16,-7 4-11 15,-12 4 11 1,-17-1 2-16,-4 3 10 0,-15-2 3 15,-13-1 19-15,-6 2 16 16,-2-5-14-16,5 1-13 16,8-6-11-16,8-2-3 15,14-4-139-15,1-8-256 16,12-1-410-16</inkml:trace>
  <inkml:trace contextRef="#ctx0" brushRef="#br2" timeOffset="206152.7148">27504 873 805 0,'0'0'571'0,"0"0"-537"0,0 0 47 15,0 0 52-15,0 0-73 16,0 0-60-16,21-56-8 16,-4 53-2-16,2 3-1 15,2 0 1-15,-3 0-25 16,-2 0-21-16,-1 0 13 15,-2 3 5-15,-3-1 11 16,-4-2 21-16,-5 0 6 16,-1 0 4-16,0 0 10 15,0 0 29-15,0-2 12 16,0-2-13-16,0 4 7 16,0 0-6-16,-3 0-34 15,-6 6-9-15,-7 16-8 0,1 4 3 16,-2 4 5-16,11-1-1 15,6-4-4-15,0-4-3 16,18-7-79-16,9-11-27 16,4-3-131-16,-3-14-193 15</inkml:trace>
  <inkml:trace contextRef="#ctx0" brushRef="#br2" timeOffset="206277.6375">27627 638 1265 0,'0'0'81'0,"0"0"-70"16,0 0 23-16,0 0-19 0,0 0-15 16,0 0-72-1,-14 28-84-15,38-10-132 0,0-4-20 16,-2-2-274-16</inkml:trace>
  <inkml:trace contextRef="#ctx0" brushRef="#br2" timeOffset="206407.5568">27627 638 145 0,'98'101'720'0,"-98"-101"-545"15,0 0-47-15,0 0-9 16,10 5-55-16,6 4-53 16,10 9-8-16,7 5 12 15,6 4-6-15,1 3-7 16,-7-1-2-16,-6 0 0 0,-8-8-191 16,-7-9-224-1</inkml:trace>
  <inkml:trace contextRef="#ctx0" brushRef="#br2" timeOffset="206587.4456">27937 735 1287 0,'0'0'125'0,"0"0"-20"0,0 0 76 16,0 0-142-16,0 0-39 16,0 0-13-16,-63 53 13 15,34-7 3-15,-3-3-3 16,2-3-47-16,9-5-70 15,11-9-41-15,10-12-103 16,5-11-245-16</inkml:trace>
  <inkml:trace contextRef="#ctx0" brushRef="#br2" timeOffset="207116.1267">28004 914 902 0,'0'0'293'0,"0"0"-256"16,0 0 84-16,0 0-61 15,0 0-41-15,0 0-17 16,34-25-2-16,-7 6 5 16,6-5-4-16,-5-1 5 15,-10-2 6-15,-10 1 44 16,-8 2 39-16,0 5 16 16,0 4-41-16,-8 7-8 15,1 7-25-15,-9 1-36 0,-7 21-1 16,1 15-5-16,-1 4-1 15,14 0 4-15,9-1-8 16,8-10-22-16,23-5-17 16,12-14-31-16,7-10 12 15,0 0 36-15,-3-17 32 16,-9-12 12-16,-11-9 7 16,-13-4 71-16,-7-1-6 15,-7 6-22-15,0 2 17 16,0 12-9-16,-1 7-45 15,-4 5-25-15,2 10 0 16,0 1 0-16,2 0 0 0,1 18 0 16,-5 12 0-1,5 6 0-15,0 3 0 0,0-2 0 16,11-2 0-16,2-6 0 16,5-5 0-16,-7-4-23 15,-3-6-41-15,-2-4-20 16,3-2-53-16,-1-5-128 15,0-3-134-15</inkml:trace>
  <inkml:trace contextRef="#ctx0" brushRef="#br2" timeOffset="207300.017">28878 766 1389 0,'0'0'331'16,"0"0"-317"-16,0 0 78 16,0 0-22-16,0 0-70 15,0 0-16-15,0 7 14 16,9 34-2-16,-3 0 4 16,2-2-60-16,-4-3-83 15,1-13-136-15,-4-9-223 16</inkml:trace>
  <inkml:trace contextRef="#ctx0" brushRef="#br2" timeOffset="207491.8903">28832 548 1394 0,'0'0'0'0,"0"0"-7"15,0 0 6-15,0 0-94 16,0 0-227-16,0 0-374 15</inkml:trace>
  <inkml:trace contextRef="#ctx0" brushRef="#br2" timeOffset="207765.7211">29084 805 1342 0,'0'0'63'0,"0"0"-34"0,0 0-4 16,0 0-20-16,0 0-5 15,0 0 0-15,16 46 5 16,-16-44-4-16,0-2-1 16,0 0 6-16,0 0 44 15,0-9 78-15,-1-10-56 16,-1-1-27-16,2-9 11 16,6 4-31-16,18 4-18 15,7 8-7-15,5 11-6 16,2 2 3-16,1 17-2 15,-5 14 5-15,-4 4-1 16,-8 5-5-16,-7-1-65 0,-3-3-107 16,-5-9-106-1,-5-14-237-15</inkml:trace>
  <inkml:trace contextRef="#ctx0" brushRef="#br2" timeOffset="207942.5731">29442 640 1311 0,'0'0'142'15,"0"0"106"-15,0 0-82 16,0 0-98-16,0 0-68 16,0 0-19-16,0 0 19 15,7 75-3-15,13-13-2 16,-2-3-119-16,-3-8-179 0,-9-15-351 16</inkml:trace>
  <inkml:trace contextRef="#ctx0" brushRef="#br2" timeOffset="208551.8576">29494 858 1281 0,'0'0'116'16,"0"0"-52"-16,0 0 98 15,-16-87-83-15,37 69-78 16,8 1-1-16,12 2-14 16,6-1 2-16,4 0-23 15,-9 3 0-15,-14-3 26 16,-13 5 9-16,-13 0 22 15,-2 3 29-15,0 6 34 16,-9 2-22-16,-14 0-48 16,-8 18-15-16,1 14-3 0,8 11-2 15,14 0 4-15,8-2-12 16,17-8-70-16,19-8-37 16,5-11 30-16,7-14 2 15,-6 0 43-15,-6-12 45 16,-6-14 24-16,-11-5 70 15,-5-6 49-15,-7 1-25 16,-4-1-52-16,-3 4-21 16,0 8-7-16,0 4-8 15,0 11-15-15,3 7-15 0,4 3-10 16,12 4-17 0,1 16 2-16,5 7 19 0,1 4-46 15,-7 3-3-15,-1-3-19 16,0-7-25-16,3-7 19 15,-3-11 17-15,4-6 27 16,3-6 36-16,2-17 7 16,-4-12 7-16,-3-2 59 15,-2 0 24-15,-4 4 19 16,-8 6-39-16,-3 10-10 16,-3 9 4-16,0 8-10 15,0 1-59-15,0 27-2 16,-8 15-8-16,5 9 5 15,3 5 3-15,2 0-31 16,20-6-67-16,3-7-7 0,7-11-49 16,-8-12-54-16,-2-16-66 15,-6-5-144-15,-11-14-282 16</inkml:trace>
  <inkml:trace contextRef="#ctx0" brushRef="#br2" timeOffset="208747.7324">30405 855 515 0,'0'0'373'15,"-44"-95"-193"-15,19 48-9 16,5 3-5-16,10 8-62 15,10 6-11-15,5 11-9 16,24 7-82-16,14 8-2 16,4 4-14-16,-4 10-3 15,-12 14 8-15,-17 3-12 16,-14 6-21-16,-5 1 15 0,-28 0 17 16,-12-5 4-16,-2-7-21 15,6-5-43-15,17-5-84 16,20-9-41-16,4-3-92 15,33-11-81-15</inkml:trace>
  <inkml:trace contextRef="#ctx0" brushRef="#br2" timeOffset="209508.0013">30515 702 120 0,'0'0'975'0,"0"0"-774"16,0 0 33-16,0 0-75 16,0 0-122-16,0 0-34 15,-30 51-3-15,19-14 0 16,10-5-3-16,1-6-95 15,16-9-113-15,13-15-58 0,0-2-13 16,-3-12 191 0,-9-16 91-16,-5-8 221 0,-4 3 41 15,-8-1-57-15,0 3-32 16,0 7-56-16,-6 4-64 16,1 6-33-16,4 9-14 15,1 4-6-15,0 1-13 16,4 0-70-16,14 0-50 15,3 3 65-15,0-3 11 16,-2 0 37-16,-2-6 20 16,-2-11 17-16,-6-1 56 15,-3 1 58-15,-6 3-27 0,0 8-30 16,0 4-10 0,0 2-30-16,0 0-34 0,0 21-23 15,0 12 11-15,0 9 11 16,16 3-44-16,12-3-106 15,10-3-37-15,8-11-3 16,12-11-33-16,-4-11-46 16,-8-6 135-16,-13-10 135 15,-18-15 118-15,-9-7 152 16,-6 1 16-16,0 2-85 16,-12 3-27-16,-12 13-89 15,3 6-41-15,-4 7-39 16,-7 10-5-16,7 17-5 15,6 8 2-15,13 0-14 16,6-3-94-16,22-6-96 0,11-13 31 16,-3-13 4-16,-4-2 151 15,-6-21 21-15,-1-5 120 16,-10 0 62-16,-7 6 0 16,-2 8-47-16,0 5-44 15,0 9-45-15,0 0-42 16,0 6-4-16,0 14-20 15,2 2 19-15,12-1-73 16,8-9-45-16,3-9-1 16,0-3 73-16,3-22 47 15,-4-9 20-15,-2-8 89 16,-7-1 15-16,-3 0-45 0,-6 11-8 16,-4 7-17-16,-2 9-29 15,0 9-25-15,0 4 0 16,0 8 0-16,0 26 0 15,0 14 0-15,0 12-120 16,0 3-110-16,7-5-144 16,5-5-246-16</inkml:trace>
  <inkml:trace contextRef="#ctx0" brushRef="#br2" timeOffset="209727.8639">31345 827 358 0,'0'0'1137'16,"0"0"-1090"-16,-21-85 153 15,21 67-109-15,0 4-67 0,12 8-24 16,15 0-13-16,15 2-26 16,1 4-79-16,1 0-4 15,-8 0 9-15,-16 0 57 16,-10 0 53-16,-7 16 3 16,-3 5 11-16,0 8 37 15,-10 4-21-15,3-1-8 16,7-5-19-16,0-7-1 15,9-12-206-15,15-8-364 16</inkml:trace>
  <inkml:trace contextRef="#ctx0" brushRef="#br2" timeOffset="210042.7474">31678 633 982 0,'0'0'276'0,"0"0"-201"16,-72-85 91-16,56 81-90 15,1 4-76-15,12 21-19 16,3 9 8-16,6 5-94 15,16 6-98-15,5-5-27 16,-3-5-19-16,-7-5 181 16,-7-7 68-16,-7-5 71 15,-3-3 75-15,0-4 65 16,0 0-84-16,-2-1-50 16,2-3-52-16,8 0-11 15,19-3 38-15,5-1-6 16,4-17-21-16,-7-6 15 15,-1-3 55-15,-14 2 20 16,-13-1-19-16,-1 2-49 0,-8 11-34 16,-12 8-13-1,-5 5-22-15,2 22-77 0,7 9-146 16,5 5-161-16,11-3-381 16</inkml:trace>
  <inkml:trace contextRef="#ctx0" brushRef="#br2" timeOffset="210260.6142">31902 881 1029 0,'0'0'348'0,"0"0"-197"16,0 0 41-16,0 0-107 15,53-87-63-15,-35 73-15 16,3 11-6-16,4 3-2 16,-2 1-7-16,-1 16 6 15,-6 3-2-15,-3 1 3 0,-6 3 0 16,-1-7-3-16,4-7-43 15,-1-3-110-15,6-7-59 16,3-7-328-16</inkml:trace>
  <inkml:trace contextRef="#ctx0" brushRef="#br2" timeOffset="211094.1243">25115 2657 1351 0,'0'0'135'0,"0"0"-130"16,0 0 104-16,0 0-5 15,0 0-104-15,0 0-33 16,-5 45 33-16,9 2 2 16,3 0 1-16,0-4-2 15,-2-2-2-15,-1-9-1 16,-2-5-47-16,-2-8-32 15,0-12-39-15,0-7-105 0,0-5-91 16,-9-24-393 0</inkml:trace>
  <inkml:trace contextRef="#ctx0" brushRef="#br2" timeOffset="211251.4768">25098 2663 1014 0,'0'0'176'16,"0"0"-57"-16,-3-71 71 15,3 67-31-15,0 4-92 16,5 10-67-16,19 18-25 15,12 9 25-15,9 12 2 16,2-4-2-16,5-4 0 16,-2-7-2-16,-3-9-173 15,-5-14-130-15,-12-11-206 16</inkml:trace>
  <inkml:trace contextRef="#ctx0" brushRef="#br2" timeOffset="211412.3804">25377 2545 1234 0,'0'0'126'0,"0"0"14"15,-37-84 87-15,35 79-108 16,2 5-71-16,0 8-48 16,0 23-21-16,0 16 18 15,5 17 1-15,1 5-2 16,6-1-116-16,1-6-104 16,3-10-141-16,1-14-285 15</inkml:trace>
  <inkml:trace contextRef="#ctx0" brushRef="#br2" timeOffset="211752.4593">25547 2839 516 0,'0'0'664'0,"0"0"-651"16,0 0 126-16,0 0-42 16,0 0-90-16,0 0-7 15,15-34-4-15,3 31-7 16,-1-3 11-16,3 1-7 15,1-7-14-15,-1-7 21 16,-2-3 0-16,-6-2 5 16,-2-3 5-16,-6 0 24 15,-4 2 30-15,0 4-8 16,0 5 1-16,-10 6-5 0,-5 10-21 16,-4 0-31-16,-9 26-3 15,-4 11-18-15,4 6 20 16,7 1-4-16,14-1-5 15,7-5-6-15,14-5-60 16,21-10-16-16,17-10-26 16,7-12-76-16,7-1-66 15,-6-18-38-15,-14-11-53 16</inkml:trace>
  <inkml:trace contextRef="#ctx0" brushRef="#br2" timeOffset="211881.5552">25926 2727 556 0,'0'0'204'0,"0"0"-74"16,0 0 0-16,0 0-120 15,0 0-10-15,0 0-161 16,-39-8-66-16</inkml:trace>
  <inkml:trace contextRef="#ctx0" brushRef="#br2" timeOffset="212805.4993">25944 2789 733 0,'0'0'239'15,"0"0"-226"-15,0 0 66 16,0 0-50-16,0 0-27 16,0 0 3-16,27-30 1 15,-14 13 21-15,-2-6 24 16,1-2 31-16,-8 2 5 16,-4-2 0-16,0 9-1 15,-9 5-1-15,-15 6-34 16,-5 5-36-16,-6 10-15 15,-5 19-9-15,7 10 9 16,8 4-6-16,18-4 3 16,7 0-1-16,17-10-9 0,18-9-48 15,4-9-12 1,3-11 12-16,-7 0 36 0,-5-23 25 16,-11-7 22-16,-8-4 59 15,-5 0 32-15,-6 3-3 16,0 4-32-16,0 10-18 15,0 11-8-15,0 5-24 16,0 1-28-16,0 10-17 16,0 19-5-16,0 6 20 15,9 5-67-15,8-8-65 16,6-6-83-16,-2-9-96 16,4-12-108-16,-3-5-124 0</inkml:trace>
  <inkml:trace contextRef="#ctx0" brushRef="#br2" timeOffset="213270.208">26222 2746 768 0,'0'0'297'0,"0"0"-158"16,0-73 75-16,0 60-85 16,0 6-39-16,0 5-35 15,0 2-35-15,0 0-20 16,0 0-2-16,0 0-6 16,0 0 3-16,0 0-10 15,0 0 4-15,6 0-3 16,3 3 12-16,4 6 0 15,2 3 2-15,3 0 0 16,-3 0 0-16,1 1-20 0,-4-6-25 16,0-3 7-16,-6-3-5 15,-2-1 20-15,1 0 14 16,-1-6 9-16,1-8 11 16,-1-6-8-16,-4 1 11 15,0 5 15-15,0 1-4 16,0 9 1-16,0 1-5 15,0 2-20-15,0 1-1 16,0 0-16-16,0 0 0 16,0 0 2-16,2 0-5 15,-1 4 9-15,2-3-4 16,-3 5 11-16,3-3 3 0,-1 1-2 16,-2-4 2-16,1 0-1 15,-1 0 2-15,0 0 3 16,0 0-1-16,0 0-1 15,0 0-2-15,0 0-4 16,0 7-2-16,0 1 5 16,2 3 0-16,2-5-2 15,-1-1-83-15,0-3-140 16,-3-2-267-16</inkml:trace>
  <inkml:trace contextRef="#ctx0" brushRef="#br2" timeOffset="214069.2652">26228 2713 230 0,'0'0'970'16,"0"0"-945"-16,0 0 5 15,0 0-13-15,0 0-15 16,0 0-2-16,26 59 4 15,-18-43-3-15,-3-5-1 16,-2-7 0-16,1-4 0 16,0 0 7-16,1-3 41 15,-1-16 95-15,2-7-80 16,-1-11 15-16,2 1-7 0,1 0-38 16,-1 4-18-16,4 6 0 15,0 6-15 1,1 7-3-16,3 7 1 0,0 6-19 15,3 0 6-15,-1 2 0 16,0 9 1-16,-3 3 0 16,-5 0 3-16,-5 1 8 15,-4-1 1-15,0 5 4 16,0 3 0-16,0 6 1 16,-10-3-3-16,9 0 6 15,1-6-6-15,0-7 0 16,22-7-10-16,6-5-43 15,6-5 18-15,1-21 21 16,-7-10 14-16,-6-8 4 0,-11-5 26 16,-8-3 43-1,1 5-2-15,-4 13-22 16,0 11 0-16,0 13-11 0,0 7-17 16,0 3-21-16,0 7-6 15,9 20-27-15,8 12 11 16,7 11-62-16,5 3-49 15,1-1 1-15,-5-2 53 16,-8-7-47-16,-16-13 3 16,-1-6 80-16,-11-11 43 15,-5-10 36-15,3-3 107 16,3 0 6-16,7-11-24 0,3-11-25 16,0-4-79-16,18-8-19 15,7-10-2-15,3-4-10 16,4-2 4-16,-2 1 6 15,-7 11 3-15,-12 5 12 16,-8 8 49-16,-3 10 34 16,0 5-12-16,0 9-19 15,0 1-20-15,0 8-47 16,0 26-30-16,0 20 29 16,0 15 2-16,0 3-2 15,12-1-9-15,-2-10-147 16,-2-13-139-16,-4-17-250 15</inkml:trace>
  <inkml:trace contextRef="#ctx0" brushRef="#br2" timeOffset="214185.1933">26945 2767 1019 0,'0'0'260'16,"0"0"-171"-16,0 0 99 16,0 0-150-16,0 0-38 15,0 0-25-15,58-32-73 16,-41 52-288-16</inkml:trace>
  <inkml:trace contextRef="#ctx0" brushRef="#br2" timeOffset="222941.3651">27804 2941 308 0,'0'0'700'0,"0"0"-684"16,0 0-15-16,0 0 91 16,0 0 42-16,9-72-32 15,-9 67-4-15,2 4-66 16,-2-3-12-16,0 4 34 15,0 0-17-15,1 0-1 16,1 0-13-16,-1 0 10 0,2 0-5 16,-3 0-10-16,0 0-2 15,0 0-10-15,0 0-3 16,0 0 1-16,0 0-4 16,0 18-5-16,0 14 2 15,-6 14 3-15,-6 8-1 16,0 4 1-16,-3-2 0 15,0 0 2-15,-1-6-2 16,2-8 0-16,1-4 1 16,3-12 0-16,0-6-1 15,5-11 1-15,2-6 0 16,3-3 5-16,0 0 2 16,-2 0 2-16,2-5 5 0,-1-7 5 15,1-3-14-15,0 3-6 16,0 1-3-16,6 5 0 15,12 6-6-15,8 0-2 16,7 0-3-16,6 7-35 16,3 4-8-16,-5-2-18 15,-1-4 25-15,-5-5 15 16,-4 0 24-16,-2-21 11 16,-6-8 9-16,-6-3-4 15,-6 0 39-15,-4 1 47 16,-3 6-6-16,0 6-22 15,0 8-19-15,0 5-6 0,0 4-10 16,0 2-28-16,0 2-7 16,0 20-6-16,0 9 8 15,0 10 1-15,6-1 4 16,8 0-31-16,4-5-17 16,1-9-90-16,2-9-31 15,-3-17-107-15,-5-3-57 16,-8-30-121-16</inkml:trace>
  <inkml:trace contextRef="#ctx0" brushRef="#br2" timeOffset="223076.2814">28124 2997 826 0,'0'0'171'15,"0"0"-114"-15,-23-78 14 16,20 78-15-16,3 0-56 16,0 23-151-16,0 10-26 15,6 1-101-15</inkml:trace>
  <inkml:trace contextRef="#ctx0" brushRef="#br2" timeOffset="223817.8381">28283 3166 1002 0,'0'0'134'15,"0"0"-53"-15,0 0 58 16,0 0-106-16,0 0-31 16,0 0 0-16,1 78-2 15,-4-63 3-15,2-3-2 16,1-8-1-16,0-4 1 15,0 0 6-15,0-3 55 16,0-21 92-16,0-7-96 16,0-3-11-16,0 2 2 0,7 8-25 15,-4 7-10-15,10 8-14 16,0 9-8-16,5 0-4 16,7 12 2-16,2 14-16 15,-2 6-50-15,-1-1-34 16,-4-6 20-16,-1-8-10 15,5-10 3-15,2-7 30 16,4-9 67-16,-1-17 9 16,-7-8 60-16,-5-3 55 15,-11 1-9-15,-6 1 8 16,0 8-20-16,-8 10-41 16,-8 7-19-16,-1 10-27 0,-2 3-14 15,-2 24-2-15,1 10-6 16,10 6 6-16,10 2-25 15,6-7-50-15,30-10-73 16,7-10 8-16,5-14 25 16,-3-4 30-16,-9-19 85 15,-10-11 1-15,-9-6 81 16,-8-1 41-16,-8 3 21 16,-1 6-24-16,0 9-35 15,0 9-37-15,0 8-23 16,0 2-25-16,-1 2-7 15,-1 18-9-15,2 6 4 0,0 2-49 16,13-4-67 0,10-6 4-16,-1-8 55 0,-1-10 26 15,-4 0 43-15,-4-10 1 16,-5-5 35-16,-4 2 72 16,-2 5 40-16,-1 2-76 15,2 5-23-15,-1 1-45 16,6 0-4-16,7 0-14 15,11 7-7-15,8 4-10 16,3-4-38-16,-2-6 9 16,-3-1 39-16,-9 0-1 15,-5-4 22-15,-6-3 7 16,-9-1 9-16,0 5 22 16,-3 1 1-16,0 2-39 15,0 0-3-15,0 0-121 0,0 0-148 16,5 0-290-16</inkml:trace>
  <inkml:trace contextRef="#ctx0" brushRef="#br2" timeOffset="224897.1177">29255 3113 1170 0,'0'0'57'0,"0"0"-46"16,0 0 17-16,0 0-19 15,0 0-9-15,0 0 0 16,-3 63-1-16,9-41 1 16,-1-4 0-16,0-4-2 15,-4-6-18-15,-1-2 20 16,0-6 1-16,0 0 10 16,-3 0 121-16,-11-13-4 15,-3-4-32-15,0-6-2 16,1-3-45-16,4-4-18 15,5-1-12-15,7 1-16 16,0 3 10-16,10 1-13 0,11 6-12 16,12 2-7-16,7 5-51 15,-1 6-16-15,3 6 22 16,-11-1 9-16,-10 2 26 16,-10 0 24-16,-9 0 5 15,-2 0 21-15,0 0 22 16,0 0 15-16,0 0-24 15,0 15-34-15,-4 13-14 16,-2 12 14-16,6 10 0 16,4-2 1-16,28-4-1 15,20-7-119-15,1-13-190 16,7-11-349-16</inkml:trace>
  <inkml:trace contextRef="#ctx0" brushRef="#br2" timeOffset="241150.2473">30515 2397 856 0,'0'0'86'15,"0"0"-37"-15,0 0 56 0,0 0 16 16,0 0-44-16,0 0 11 16,0 0-16-16,13-46 0 15,-13 46-7-15,0 0-14 16,0 0 0-16,0 0-28 16,0 0 0-16,0 0-1 15,0 0-21-15,0 0-1 16,-7 0-8-16,-4 12-11 15,-6 14 18-15,-3 6 1 16,-1 5 0-16,6 1-1 16,5 1 2-16,5 2-3 15,5 0 1-15,0-7 1 16,15-1 6-16,9-12-3 16,4-8-3-16,5-8 5 0,2-5 0 15,-3 0 0-15,-8-13-4 16,-5 0 1-16,-8 4 10 15,-9 3 3-15,1 4 26 16,-3-1-10-16,0 1-28 16,0 0-3-16,0 2-1 15,0 0-61-15,0 0-105 16,0 0-138-16,0 0-283 16</inkml:trace>
  <inkml:trace contextRef="#ctx0" brushRef="#br2" timeOffset="241571.7533">30764 2481 982 0,'0'0'356'16,"0"0"-326"-16,0 0 79 15,0 0-14-15,0 0-95 16,0 0-9-16,4 8-14 15,-4 17 23-15,0 6 1 16,4 2 2-16,10-2-3 16,8-3 0-16,11-7-5 15,6-12-9-15,7-9-33 16,-4-4 27-16,-3-19 17 0,-9-8 6 16,-10-7 15-1,-6-1 63-15,-11-1 10 0,-3 0 8 16,0 4-40-16,0 9-11 15,-7 10-2-15,0 8-15 16,4 9 0-16,2 0-31 16,-4 1-17-16,-4 24-8 15,-1 9 4-15,4 10 21 16,6 2-34-16,5-7-29 16,21-4-27-16,9-10-71 15,5-10-33-15,-3-13-65 16,-4-2-162-16</inkml:trace>
  <inkml:trace contextRef="#ctx0" brushRef="#br2" timeOffset="241982.0048">31268 2409 570 0,'0'0'465'0,"0"0"-378"16,0 0 69-16,0 0-4 16,0 0-75-16,0 0-58 15,0-40-13-15,0 40-6 16,0 0-9-16,0 8-3 15,1 7-1-15,5 12 13 16,3-1-1-16,-3 5 4 16,0 2-4-16,-1 0 4 15,1-4-3-15,-2-3 1 16,-1-9 2-16,-3-12-5 0,0-4 2 16,0 0 0-1,0-1 11-15,3 0 10 0,1-11 126 16,4-11-28-16,6-5-114 15,5-4 3-15,1 6 6 16,6 1-11-16,0 7-1 16,3 11-2-16,7 4-3 15,-11 2 3-15,2 11-18 16,-8 11 13-16,-6 4-1 16,-8 4-12-16,-5-2 12 15,0-2-7-15,-18-4-3 16,-1-6-5-16,-5-2-68 15,3-8-35-15,-1-6-88 16,11 0-155-16,11-23-283 0</inkml:trace>
  <inkml:trace contextRef="#ctx0" brushRef="#br2" timeOffset="242223.8612">31688 2462 467 0,'0'0'644'15,"0"0"-567"-15,0 0 58 16,0 0-28-16,0 0-51 15,0 0-53-15,72-39 0 16,-57 39-1-16,-5 0-2 16,-2 0 0-16,2 0-1 15,-9 0-1-15,-1 3-2 16,0 2-2-16,0 5-10 0,0 7 16 16,-4 3 2-1,-5 3 2-15,6-2-2 0,3-1 2 16,0 0-4-16,20-6 0 15,14-3-53-15,5-11-197 16,2-5-297-16</inkml:trace>
  <inkml:trace contextRef="#ctx0" brushRef="#br2" timeOffset="242356.7724">31857 2247 1196 0,'0'0'28'0,"0"0"65"16,0 0 26-16,0 0-119 15,0 0-15-15,0 0-104 0,-26 22-90 16,68 0-222-16</inkml:trace>
  <inkml:trace contextRef="#ctx0" brushRef="#br2" timeOffset="242640.1077">32161 2311 1096 0,'0'0'176'0,"0"0"-75"16,0 0 85-16,0 0-43 15,0 0-96-15,0 0-47 16,-54 13-16-16,27 35 11 16,4 8 5-16,17 6 1 15,6-4-1-15,33-8-10 0,20-13-36 16,5-15-31 0,3-16 53-16,-11-6 17 0,-17 0 7 15,-12-12 26-15,-12-2 99 16,-8 1-18-16,1 6 1 15,-2 7-34-15,0 0-46 16,0 0-27-16,0 0-1 16,0 0-35-16,-2 4-116 15,-13 13-140-15,-4 2-72 16</inkml:trace>
  <inkml:trace contextRef="#ctx0" brushRef="#br2" timeOffset="245741.6823">28195 4932 184 0,'0'0'867'16,"0"0"-832"-16,0 0 47 16,0 0 83-16,0 0-63 15,0 0-43-15,-27-54-17 16,27 54-31-16,0 0-8 16,0 8-3-16,0 12-11 15,0 8 10-15,0 4 1 16,0-2 0-16,3 0 3 0,5-6 0 15,0-4-3 1,0-8 0-16,-1-9-6 0,1-3-159 16,-5-24-217-16,-3-17-542 15</inkml:trace>
  <inkml:trace contextRef="#ctx0" brushRef="#br2" timeOffset="245873.5204">28111 4708 1001 0,'0'0'64'16,"0"0"-50"-16,0 0-9 15,0 0 9-15,0 0-14 16,0 0-145-16,59 0-184 16</inkml:trace>
  <inkml:trace contextRef="#ctx0" brushRef="#br2" timeOffset="246198.3179">28394 4825 1113 0,'0'0'208'0,"0"0"-186"15,0 0 12-15,0 0-32 16,0 0-2-16,14 75 0 16,-9-45 0-16,-2-6 1 15,-2-7 4-15,2-7-5 16,-1-8 0-16,-2-2 4 16,3-7 20-16,-2-24 131 15,6-14-65-15,3-8-38 16,5 1-15-16,2 8-5 15,6 13-1-15,-4 11-24 0,4 8 0 16,3 12-7 0,0 5-7-16,0 27 3 0,-2 14-11 15,-7 11 14-15,-4 7-5 16,-5-2-131-16,-4-8-37 16,-2-19-162-16,-1-18-296 15</inkml:trace>
  <inkml:trace contextRef="#ctx0" brushRef="#br2" timeOffset="246333.2419">28754 4699 875 0,'0'0'397'0,"5"-82"-314"15,-3 58 104-15,0 15-50 0,1 7-100 16,3 2-37 0,3 17-40-16,4 14 40 0,1 13-11 15,-2 6 1-15,1 6-22 16,-2 2-80-16,-5-5-97 15,0-11-112-15,-6-14-234 16</inkml:trace>
  <inkml:trace contextRef="#ctx0" brushRef="#br2" timeOffset="246935.2245">28854 4913 979 0,'0'0'151'0,"0"0"-109"16,0-97 109-16,2 70-49 15,16 1-87-15,9 4-9 16,5-2-6-16,4 2-10 15,-1 2 7-15,-7 2 2 0,-9 1 1 16,-11 1 8-16,-7 5-1 16,-1 1 28-16,0 3 50 15,-4 7 19-15,-5 0-58 16,-11 8-46-16,-8 25-20 16,0 9 14-16,8 11 4 15,17-5-16-15,9-4-46 16,33-10-33-16,10-15-5 15,4-18-29-15,-4-1 54 16,-13-17 70-16,-11-11 7 16,-9-3 66-16,-10-2 84 0,-3 2-52 15,-1 3 2 1,-2 6-37-16,1 2-26 0,1 3 0 16,1 1-34-16,4-2-6 15,5 1 2-15,3 1-13 16,3 6 13-16,0 9-11 15,1 1-3-15,-3 19 7 16,-1 13-18-16,-1 7 25 16,-1 3-5-16,3 2-6 15,6-10-22-15,4-8-18 16,9-14 4-16,1-12 34 16,1-12 4-16,-3-17 10 15,-7-9 14-15,-9-2 0 16,-3-3 87-16,-9 2-4 15,-6 7-29-15,0 9 18 0,0 12-46 16,0 8 14 0,0 5-54-16,0 7-11 0,0 21-15 15,9 16 18-15,5 12 8 16,5 3-2-16,1 2-88 16,0-9-43-16,-2-9-48 15,-5-18-145-15,-7-18-174 16</inkml:trace>
  <inkml:trace contextRef="#ctx0" brushRef="#br2" timeOffset="247113.1139">29758 4700 791 0,'0'0'244'0,"-6"-107"-156"15,6 69 106-15,0 9-40 0,2 10-94 16,11 9-60 0,5 10-3-16,1 3-7 0,1 22-10 15,-4 9 18-15,-8 7-21 16,-7 1-80-16,-1-6-12 15,0-4-29-15,-7-10-70 16,2-12 27-16,5-10-53 16,5 0-82-16</inkml:trace>
  <inkml:trace contextRef="#ctx0" brushRef="#br2" timeOffset="247891.7085">29967 4651 406 0,'0'0'315'16,"0"0"-56"-16,0 0 13 15,0 0-57-15,0 0-79 16,0 0-99-16,-9-20-37 15,-13 48 4-15,4 4-6 16,9-2 2-16,9-5-49 16,22-12-55-16,14-11-71 0,3-2-24 15,-5-22 88-15,-13-4 111 16,-9-2 78-16,-12-2 118 16,0 2-16-16,0 1-41 15,-10 3-29-15,-3 8-62 16,4 2 6-16,1 7-52 15,5 3 9-15,3 4-11 16,0 0-47-16,24 0-79 16,11 0 38-16,11-1 6 0,-2-7 24 15,-8-4 8 1,-8-4 50-16,-7-2 5 0,-8-1 13 16,-2 6 81-16,-7 2 17 15,-4 6-10-15,0 5-18 16,0 0-77-16,0 2-11 15,0 22-33-15,0 10 29 16,0 9-10-16,6-4-16 16,16-4-161-16,14-14-32 15,12-16-159-15,3-5 134 16,-2-11 248-16,-9-20 0 16,-16-3 133-16,-13-2 138 15,-10-1-16-15,-1 5-35 16,-4 12-56-16,-7 8-66 0,-4 7-39 15,-1 5-38-15,-8 15-20 16,-4 16-1-16,5 9-11 16,14 0 10-16,9-3-85 15,5-11-51-15,22-14-18 16,1-12-51-16,2-5 69 16,-2-18 113-16,-9-5 24 15,-5 1 137-15,-9 6 40 16,-5 8 14-16,0 9-52 15,0 3-92-15,0 1-45 16,0 13-2-16,4 14-5 16,8 4-8-16,6-8-8 15,9-7-89-15,13-15-11 0,5-1 55 16,4-23 66 0,-6-11 1-16,-13-9 14 0,-8-3 101 15,-11-1-14-15,-7 1-17 16,-2 13-28-16,-2 9-12 15,0 14 26-15,0 8-48 16,0 2-23-16,0 20-12 16,0 17-41-16,1 16 19 15,11 6-99-15,3-3-150 16,4-8-127-16,1-10-479 16</inkml:trace>
  <inkml:trace contextRef="#ctx0" brushRef="#br2" timeOffset="248166.0485">31022 4524 1494 0,'0'0'77'16,"0"0"54"-16,0 0-10 16,0 0-65-16,0 0-56 15,0-73-25-15,37 67-46 16,13-3-38-16,6 1 7 16,-11-3 20-16,-14 5 38 15,-13 2 44-15,-14 2 16 16,-4 2 43-16,0 0 23 15,0 0-49-15,0 17-28 16,0 11 3-16,0 5-7 16,2 1-2-16,17-6-22 0,4-11-285 15,5-16-328 1</inkml:trace>
  <inkml:trace contextRef="#ctx0" brushRef="#br2" timeOffset="248298.9663">31427 4303 940 0,'0'0'87'15,"0"0"9"-15,-46-71 60 16,43 71-156-16,3 11-11 16,0 18-13-16,14 4-109 15,6-2-156-15,4-4-210 16</inkml:trace>
  <inkml:trace contextRef="#ctx0" brushRef="#br2" timeOffset="248686.8456">31481 4420 740 0,'0'0'157'16,"0"0"57"-16,0 0-112 15,0 0-76-15,0 0-9 0,0 0-17 16,40 58 0-16,-1-58-4 16,6 0 4-16,-9-8 4 15,-13-11 7-15,-13-1 100 16,-10-2 31-16,0 2-32 16,0 6-35-16,-8 6-35 15,2 7-40-15,-3 1-14 16,6 17-87-16,-1 12-69 15,4 4-40-15,17 0-168 16,10-8 164-16,5-7 212 16,-10-8 4-16,-10-8 18 15,-6-2 88-15,-3 0 200 0,-3-15-13 16,3-5-147-16,3-3 10 16,0-4-72-16,7-4-38 15,5 0-9-15,4 4-28 16,7 10-10-16,3 11-1 15,6 6-4-15,-1 14 1 16,-8 17-9-16,-7 8-5 16,-16 5 13-16,-6 7-105 15,0 1-101-15,0-2 67 16,-15-8-354-16</inkml:trace>
  <inkml:trace contextRef="#ctx0" brushRef="#br2" timeOffset="248966.0574">29528 5571 1658 0,'0'0'62'16,"0"0"2"-16,0 0 44 15,0 0-56-15,0 0-52 16,0 0-6-16,141-55-53 15,-58 55-87-15,-5 0-114 16,-29 19-174-16</inkml:trace>
  <inkml:trace contextRef="#ctx0" brushRef="#br2" timeOffset="249111.4886">29621 5770 1132 0,'0'0'259'16,"-84"29"-129"-16,84-20 0 15,21-9-83-15,46 0-29 16,29 0-18-16,20-12 0 0,-1-5-47 15,-17 1-87-15,-26-4-146 16,-29-2-368-16</inkml:trace>
  <inkml:trace contextRef="#ctx0" brushRef="#br2" timeOffset="249925.0067">30872 5269 1466 0,'0'0'132'16,"-88"-10"-116"-16,38 20 46 15,5 25-12-15,4 13-35 16,10 7-6-16,23 3-9 16,8-3-2-16,42-5-3 0,30-14-10 15,18-15-62 1,8-16-73-16,-5-5-49 0,-19-29-126 16,-24-10-14-16,-24-11 339 15,-21 0 12-15,-5 0 243 16,-11 5 33-16,-9 5-46 15,3 8-70-15,5 9-13 16,6 10-73-16,5 9-7 16,1 4-47-16,0 0-32 15,0 19-16-15,11 13-1 16,6 15 17-16,2 5 3 16,-1 2 1-16,2-4-5 15,-1-9 1-15,-5-14 0 16,-4-11 0-16,-4-11 0 0,-6-5 2 15,1-7 33-15,2-21-15 16,2-12 12-16,1-13-32 16,1-3 4-16,-1 3-10 15,0 7-7-15,-4 13-71 16,1 16-2-16,3 10-148 16,4 7-16-16,6 0-143 15,5 11-65-15</inkml:trace>
  <inkml:trace contextRef="#ctx0" brushRef="#br2" timeOffset="250155.8586">31441 5247 1003 0,'0'0'158'0,"0"0"14"15,0 0-22-15,106-68-96 0,-70 68-32 16,-4 0-20 0,-6 22 2-16,-13 14-4 0,-13 8-4 15,-2 7 4-15,-27 2 4 16,-4-5 2-16,1-9 6 15,13-10-12-15,16-5-2 16,3-14-6-16,37-8-7 16,20-2-34-16,12-14-244 15,2-8-296-15</inkml:trace>
  <inkml:trace contextRef="#ctx0" brushRef="#br2" timeOffset="250294.1699">31922 5459 100 0,'0'0'1222'0,"0"0"-1148"15,0 0 64-15,0 0-33 0,0 0-102 16,0 0-1-16,-17 8-4 16,17-8-160-16,9 0-202 15</inkml:trace>
  <inkml:trace contextRef="#ctx0" brushRef="#br2" timeOffset="251683.3269">32298 5061 1188 0,'0'0'243'0,"0"0"-199"16,0 0 180-16,0 0-116 15,0 0-108-15,0 0-6 16,-64 55 6-16,43-5 4 16,14 2-4-16,7-4-3 15,7-7 2-15,26-12-18 0,10-13-86 16,7-16 5-16,-1-2 7 16,-6-28 54-16,-6-9 39 15,-11-9 7-15,-8-1 39 16,-9 0 64-16,-9 9 12 15,0 11-28-15,0 9-20 16,-2 13-2-16,-1 7-12 16,0 0-60-16,-4 15-8 15,-5 15-30-15,4 12 38 16,5 7-6-16,3-4-15 16,17-8-35-16,11-11-8 15,6-15-45-15,2-11 6 16,-2-6 57-16,-1-28 45 0,-7-7 1 15,-10-2 24-15,-4 2 52 16,-11 7 37-16,-1 6-68 16,0 10 13-16,-6 9-16 15,-1 8-9-15,3 1-33 16,-1 3-12-16,2 18-22 16,3 4 24-16,0 1-59 15,12-6-18-15,17-16-22 16,2-4 5-16,0-6 49 15,-4-22 47-15,-9-6 8 16,-6-7 66-16,-5 1 52 16,-7 4 14-16,0 5-53 15,0 12-15-15,-3 11 24 16,-1 4-69-16,-1 4-19 0,1 4 0 16,1 23-40-16,1 10 29 15,2 9 7-15,0-1-25 16,2-3-22-16,11-8 3 15,4-6-31-15,-7-11 13 16,-4-9 29-16,-2-8 37 16,-4 0 5-16,3 0 8 15,0 0 16-15,5-6-7 16,-2-4-1-16,-1 2-10 16,-1 5-9-16,-4 0 4 15,3 3-6-15,-3 0-8 16,3 0 2-16,4 9-15 0,-2 6 21 15,4 0-4-15,-1-4-16 16,-3-5-2-16,0-3 4 16,1-3 18-16,-2 0 4 15,2 0-3-15,3-3 5 16,-8-3-4-16,4 0 4 16,-4 3-2-16,-1 0-1 15,2 3 0-15,-2 0 2 16,0 0-5-16,0 0 0 15,0 0-1-15,0 0-10 16,0 0 7-16,0 0-1 16,0 0-7-16,0 0 11 15,3-2-15-15,7-1 16 16,-4 0-4-16,3 1 6 16,-3 0-3-16,3 0 1 0,0-1 0 15,0 1-3-15,4 2 3 16,4 0 0-16,1 0-2 15,-5 0-6-15,0 3 4 16,-11 8-10-16,-2 3-20 16,0 3 32-16,-21 8-13 15,-6-3-9-15,-4 1 21 16,-2-7-23-16,2-5-10 16,6-7-37-16,8-4-17 15,10 0-117-15,7-17-261 0</inkml:trace>
  <inkml:trace contextRef="#ctx0" brushRef="#br2" timeOffset="251856.2321">33162 5051 1128 0,'0'0'197'0,"0"0"-113"16,0 0 35-16,0 0-96 15,0 0-23-15,0 0 0 16,10 56-4-16,-1-28 9 15,5-1-9-15,4-7 4 16,5-9-178-16,0-11-108 16,-4 0-245-16</inkml:trace>
  <inkml:trace contextRef="#ctx0" brushRef="#br2" timeOffset="251996.1324">33181 4887 757 0,'0'0'95'0,"0"0"36"16,0 0-75-16,0 0-56 15,0 0-80-15,0 0-171 16</inkml:trace>
  <inkml:trace contextRef="#ctx0" brushRef="#br2" timeOffset="252152.1641">33439 5009 663 0,'0'0'774'15,"0"0"-663"-15,0 0 31 16,0 0-74-16,0 0-52 0,0 0-6 15,-73 102-3-15,72-65-7 16,2-6 0-16,29-9-36 16,19-13-122-16,6-9-26 15,-4-6-110-15,-12-14-87 16,-21 1 123-16,-18 3 117 16,-1 5-109-16</inkml:trace>
  <inkml:trace contextRef="#ctx0" brushRef="#br2" timeOffset="260067.3839">25398 12964 579 0,'0'0'560'0,"0"0"-541"15,0 0-13-15,0 0 10 16,0 0 61-16,0 0-47 16,0 0-30-16,-10-23 4 15,29 19-4-15,2 0 1 16,2-2 2-16,-1-1-3 16,2-5 0-16,-1-5 1 0,-1-8 6 15,-2-7-3-15,-5-12 26 16,-3-5 26-16,-9-4-13 15,-3 5 14-15,0 8 2 16,-3 7 2-16,-10 6 18 16,-1 8-25-16,2 6-7 15,4 6-17-15,2 7-10 16,0 0-2-16,-4 0-18 16,-1 15 2-16,0 9-6 15,-1 7 4-15,2 1 0 16,2 2 0-16,4 0-1 15,1 4-2-15,3 1 2 0,0 4 1 16,0 4 6 0,4-2-5-16,5-1 1 0,5-3-2 15,-5-2 4-15,0 4-3 16,1 2-1-16,-3 0 0 16,-2 0 5-16,0-3-3 15,-4 2 0-15,-1-4-2 16,0-2 4-16,0-3-4 15,0-5 0-15,0-6 0 16,0-7 2-16,-1-10 1 16,1-2-3-16,0-3 0 15,0-2 2-15,0 0-2 16,0 0 0-16,0 0 1 16,0 0-1-16,0-7-49 0,-3-8-52 15,-2-2-93-15,0 3-49 16,-3-2-173-16,0 2-306 15</inkml:trace>
  <inkml:trace contextRef="#ctx0" brushRef="#br2" timeOffset="260490.6478">25455 13218 1248 0,'0'0'77'0,"0"0"-68"0,0 0 70 15,0 0 11-15,0 0-45 16,0 0-25-16,-30-44-2 16,30 44 3-16,0 0 8 15,0 0-4-15,0 0 3 16,0 0 2-16,0 0-16 16,0 0-2-16,4-3-8 15,16-1-1-15,17-4 1 16,10 0-4-16,9 0 3 15,1 0-1-15,-9 1-2 16,-10-3 0-16,-15 2 1 16,-8-1 1-16,-9 3 1 15,-5 0 67-15,-1 1-8 0,0 0 6 16,0 4-39 0,0 1-7-16,0 0-19 0,0 0 0 15,0 0-6 1,0 0-7-16,0 0-1 0,0 0-37 15,0 0-43-15,0 0-51 16,2 0-90-16,8 0-103 16,5 0-361-16</inkml:trace>
  <inkml:trace contextRef="#ctx0" brushRef="#br2" timeOffset="262750.6016">26150 12971 346 0,'0'0'169'16,"0"0"-107"-16,0 0 51 15,0 0-25-15,0 0 0 16,0 0 35-16,0-20-26 0,0 17-9 16,-1 0-6-16,1 2-25 15,0 1 1-15,0-2-7 16,0 1-9-16,0 1-2 16,0-2-4-16,0 2-2 15,0 0 10-15,0 0-18 16,0 0 10-16,0 0-1 15,0 0-18-15,0 0 8 16,0 0-15-16,0-3-5 16,0-2 2-16,7-1-4 15,8-3-3-15,7 1 0 16,0 0-2-16,1 1-1 16,1 2 3-16,-2 1 0 0,0 0-3 15,-2 2 3-15,-1 2-8 16,1 0-32-16,-8 0-115 15,-5 6-64-15,-7 8-272 16</inkml:trace>
  <inkml:trace contextRef="#ctx0" brushRef="#br2" timeOffset="262947.9871">26271 13222 1378 0,'0'0'158'15,"0"0"-138"-15,0 0 73 0,0 0-15 16,0 0-68-16,0 0-7 16,88-79-6-16,-50 74 3 15,-3 4-4-15,-4 1 0 16,-7 0 0-16,-7 0-18 16,-7 0-12-16,-3 0-18 15,-5 0 7-15,-2 0-12 16,0 0-57-16,0 0-82 15,0-7-154-15</inkml:trace>
  <inkml:trace contextRef="#ctx0" brushRef="#br2" timeOffset="263964.4831">27310 12698 1157 0,'0'0'99'0,"-43"-73"-63"16,25 52 101-16,-1 7-24 16,0 11-48-16,1 3-40 15,-5 14-24-15,-2 19-1 16,-3 20 0-16,1 9-2 16,4 10 4-16,10-2-4 15,7-5 2-15,6-9 0 16,3-13-3-16,16-9 3 15,5-15 0-15,0-12 0 16,0-7 2-16,3-14 4 16,-2-17 5-16,-1-10-8 15,-3-5 16-15,-2-1 26 16,-5-3 8-16,-1 2-11 0,-2 2-16 16,-1 6 12-1,-3 7-17-15,1 10-7 0,-4 10 16 16,1 7-29-16,-3 6 8 15,-2 0-9-15,1 0-16 16,3 11 13-16,2 15-2 16,0 9 5-16,0 3 5 15,2 3-2-15,-1-3-3 16,1-4 0-16,2-4-3 16,2-6-1-16,-3-6-82 15,1-4-58-15,2-10-85 16,-3-4-224-16</inkml:trace>
  <inkml:trace contextRef="#ctx0" brushRef="#br2" timeOffset="264344.7541">27537 12748 1272 0,'0'0'51'15,"0"0"5"-15,58-77 2 16,-25 63-36-16,2 8-22 15,-3 6 0-15,-2 9-4 16,-7 19 1-16,-9 13 1 16,-9 7-3-16,-5 2 10 15,0-1-3-15,-9-7 2 16,-9-9-4-16,0-12 11 16,5-10-6-16,5-11 13 0,4 0 32 15,4-18 11-15,0-16-20 16,0-14-41-16,12-8 3 15,3 0 11-15,1 3-2 16,-1 9 13-16,-5 12 12 16,-2 12-21-16,-4 7 18 15,-2 11-16-15,-2 2-15 16,0 1-3-16,0 25-19 16,0 11 19-16,0 14-2 15,0-1 4-15,3-6-4 16,16-10-9-16,6-10-131 15,2-15 5-15,5-9-86 16,-7-11-169-16</inkml:trace>
  <inkml:trace contextRef="#ctx0" brushRef="#br2" timeOffset="264726.5167">27982 12293 1222 0,'0'0'105'0,"0"0"-8"15,-5-79-4-15,19 63-66 16,6 7-24-16,6 5-3 16,-2 4-2-16,3 0-2 15,-8 19-8-15,-8 3 11 16,-11 4-8-16,0 2 9 0,-3 2-2 16,-16-5 10-1,-3-5-8-15,3-4 18 0,-1-7 8 16,10-4 30-16,6-5-2 15,4 0-8-15,0 0-13 16,3 0-33-16,20 0-13 16,7-7-16-16,1 4-7 15,-1 3 33-15,-6 0-8 16,-6 13 10-16,-5 10-6 16,-8 2 8-16,-5 4-1 15,-3 4 1-15,-21-6 1 16,-4-1 9-16,-5-4-8 0,3-5-3 15,5-4 0 1,7-7-165-16,9-6-146 0,8 0-251 16</inkml:trace>
  <inkml:trace contextRef="#ctx0" brushRef="#br2" timeOffset="264937.3896">28422 12639 1284 0,'0'0'113'0,"0"0"-38"16,0 0-16-16,0 0-38 15,95-31-21-15,-49 24 0 16,6-1 0-16,3 1 2 16,1-3-4-16,-2 1-4 0,-8 1-93 15,-10-1-70-15,-11-1-234 16,-11 2-375-16</inkml:trace>
  <inkml:trace contextRef="#ctx0" brushRef="#br2" timeOffset="265159.7661">28698 12460 1059 0,'0'0'468'15,"0"0"-390"-15,0 0 94 16,0 0-72-16,0 0-71 15,0 0-29-15,-36 15 0 0,41 26-3 16,3 10 11-16,-2 2-8 16,0 4 0-16,-1 1 0 15,-2-4-2-15,0-6-1 16,1-10-46-16,0-8-112 16,4-15-149-16,3-10-345 15</inkml:trace>
  <inkml:trace contextRef="#ctx0" brushRef="#br2" timeOffset="265636.9875">29015 12405 1389 0,'0'0'102'0,"0"0"-86"16,0 0 103-16,0 0-24 15,0 0-95-15,0 0-26 16,15 7 20-16,-6 31 4 16,-3 9 2-16,-3 4 4 15,-1 2 0-15,-1 0-4 16,-1-5 0-16,0-7 2 16,0-16-3-16,0-9 1 15,3-11 0-15,2-5 6 16,5-5-5-16,7-19 23 0,6-10-19 15,6-7 4 1,2 5-10-16,-1 7 1 0,-5 9 0 16,-2 10-3-16,-4 8 1 15,-4 2-7-15,-3 10 1 16,-8 15-8-16,-2 11 15 16,-2 6-3-16,-3 0 4 15,-12 1-1-15,-6-8 4 16,0-9-3-16,3-4 0 15,-1-10 4-15,0-5-15 16,3-7-6-16,0-2-105 16,4-20-112-16,5-12-442 15</inkml:trace>
  <inkml:trace contextRef="#ctx0" brushRef="#br2" timeOffset="266073.7154">29494 12462 1318 0,'0'0'57'0,"0"0"2"15,87-23-13-15,-60 23-45 16,-5 16-1-16,-9 14-2 16,-7 8 2-16,-6 5-5 15,0 1 8-15,-11 3-3 16,-6-6 0-16,-1-10 4 15,3-14-2-15,6-8 3 0,6-9 15 16,3-2 26-16,0-22 3 16,9-15-16-16,9-8-33 15,6-3-2-15,0 0 1 16,-5 4 2-16,-1 4 5 16,-2 6 28-16,-8 10 9 15,-4 11 10-15,-4 9-3 16,0 6-23-16,0 0-20 15,0 21-7-15,-16 16 0 16,0 13-5-16,1 3 7 16,10 2-2-16,5-6 0 15,8-9-12-15,22-8 10 16,5-9-6-16,7-14 7 0,-2-9-58 16,-7-9-100-1,-4-21-60-15,-12-9-313 0</inkml:trace>
  <inkml:trace contextRef="#ctx0" brushRef="#br2" timeOffset="266407.5076">29878 12101 1177 0,'0'0'69'0,"0"0"-4"15,91-64-20-15,-59 56-42 16,-2 8-3-16,-9 3-8 0,-13 23-5 15,-8 8 8 1,0 8 5-16,-26 3 17 0,-4 0 17 16,-1-3 12-16,8-6 16 15,12-11-34-15,11-6-7 16,0-10 8-16,16-8-16 16,15-1 35-16,8 0 6 15,6-15-39-15,-2 0-1 16,-7-1-11-16,-6 2 36 15,-11 6 16-15,-10 2-28 16,-4 4-2-16,-5 2-11 16,0 0-13-16,0 0-2 15,-9 0-16-15,-9 2-65 16,-3 5-102-16,-3-3-144 16,-1-4-634-16</inkml:trace>
  <inkml:trace contextRef="#ctx0" brushRef="#br2" timeOffset="266968.7063">30397 12560 753 0,'0'0'569'0,"0"0"-531"15,0 0 68-15,0 0 41 16,0 0-57-16,0 0-79 16,49-34 1-16,-19 29-7 15,5-1 8-15,10 2-1 16,6-3-9-16,4 1 0 0,5-1-3 15,-5 1-101 1,-12 1-150-16,-13 0-303 0</inkml:trace>
  <inkml:trace contextRef="#ctx0" brushRef="#br2" timeOffset="267201.5694">30648 12364 1419 0,'0'0'97'0,"0"0"46"16,0 0 13-16,0 0-66 16,0 0-28-16,0 0-62 0,-23-51 0 15,23 79-16 1,1 17 16-16,4 10-2 0,-2 4 2 16,0-2 0-1,1-4-3-15,5-4-7 0,-3-8-66 16,3-10-44-16,6-16-139 15,6-15-233-15</inkml:trace>
  <inkml:trace contextRef="#ctx0" brushRef="#br2" timeOffset="267449.9247">31174 12278 1398 0,'0'0'123'0,"0"0"-104"0,0 0 106 16,-99-62-20 0,72 62-95-16,-4 22-8 0,1 18-2 15,6 12 0-15,12 6-4 16,12 0 4-16,6-3-3 16,26-9 1-16,10-10-27 15,8-14-91-15,4-18-24 16,-2-4-162-16,-6-26-182 15</inkml:trace>
  <inkml:trace contextRef="#ctx0" brushRef="#br2" timeOffset="267885.6606">31330 12329 132 0,'0'0'1004'16,"0"0"-929"-16,0 0 91 0,0 0-17 16,0 0-68-1,0 0-58-15,29-50-23 0,-6 64-9 16,-3 10 5-16,-1 10 0 15,-10 7 0-15,-7 5-5 16,-2-2 11-16,-2-3-4 16,-11-7 2-16,-2-8 0 15,5-11 2-15,2-9-1 16,5-5 7-16,3-1 26 16,0-9 15-16,1-16 5 15,16-13-50-15,8-8 1 16,4 0-5-16,-1-2 4 15,-6 9-4-15,-5 7 14 16,-5 9 2-16,-6 4 14 0,-5 10 1 16,-1 3-20-16,0 5 19 15,0 1-28-15,-12 5 1 16,-6 19-6-16,-1 9 0 16,8 7 1-16,11 0 2 15,2 0-8-15,25-5 5 16,10-7 1-16,2-7-3 15,4-4 5-15,-6-10-29 16,-4-2 0-16,-7-5-38 16,-6 0-93-16,-9-8-112 15,-2-1-331-15</inkml:trace>
  <inkml:trace contextRef="#ctx0" brushRef="#br2" timeOffset="268138.5112">31925 12397 749 0,'0'0'732'0,"0"0"-699"15,0 0 136-15,0 0-43 16,0 0-84-16,0 0-30 15,32-21-9-15,7 20-4 0,11-1 1 16,4 0-11-16,-5-1 9 16,0-2-68-16,-8-2-41 15,-7 1-26-15,-6-2-115 16,-10-1-202-16</inkml:trace>
  <inkml:trace contextRef="#ctx0" brushRef="#br2" timeOffset="268370.8764">32125 12211 1420 0,'0'0'97'16,"0"0"106"-16,0 0-42 0,0 0-80 16,0 0-38-16,0 0-43 15,-26-15 4-15,26 54-11 16,0 14 14-16,7 6-9 15,-1 3 2-15,0-3-10 16,-3-6-31-16,-2-4-65 16,1-12-78-16,1-12-83 15,6-14-302-15</inkml:trace>
  <inkml:trace contextRef="#ctx0" brushRef="#br2" timeOffset="268977.5066">32612 12346 629 0,'0'0'776'16,"0"0"-748"-16,-60-86 119 16,39 73-2-16,-3 13-97 15,-1 4-38-15,1 23-9 16,7 11-1-16,9 7 0 15,8 3 3-15,5-2-8 16,17-9 5-16,1-11-35 16,4-11-12-16,0-13-2 15,0-2 34-15,4-20 13 16,-1-13 4-16,-2-6 15 0,-5-7 27 16,-2-4 18-16,-1-4-6 15,-6-1-15-15,-1-1-4 16,-7 3-4-16,-4 6-6 15,-2 9 13-15,0 9-10 16,0 11-11-16,-5 7-14 16,-2 5-5-16,1 6 0 15,-2 0 0-15,-1 0 0 16,-2 13 0-16,0 9 0 16,1 9 0-16,2 8 0 15,7 5 0-15,1 4 0 16,0 8 0-16,0 7 0 15,7 2 0-15,1 2 0 0,-4-1 0 16,2-4 0-16,-1-10 0 16,0-9 0-16,-2-9 0 15,2-7 0-15,-1-13 0 16,1-4 0-16,0-5 0 16,2-3 0-16,-3-2 0 15,1 0 0-15,-4 0 0 16,-1 0 0-16,0 0-162 15,-27-8-243-15,-15-5-1038 16</inkml:trace>
  <inkml:trace contextRef="#ctx0" brushRef="#br2" timeOffset="270169.6105">27318 13443 974 0,'0'0'115'15,"0"0"-95"-15,0 0 38 16,0 0 19-16,0 0-40 16,0 0-23-16,1-8-12 0,-1 8-1 15,0 0-1 1,0 0-5-16,0 0 4 0,0-2-47 16,0 2-84-16,6-7-160 15,6-3-305-15</inkml:trace>
  <inkml:trace contextRef="#ctx0" brushRef="#br2" timeOffset="270553.6813">29226 13204 987 0,'0'0'73'0,"0"0"-65"16,0 0 57-16,0 0-21 15,0 0-37-15,0 0-1 0,23 0-6 16,-20 1 1-16,-3 1-1 16,0-1 0-16,0 8-7 15,0-1-44-15,0 1-237 16</inkml:trace>
  <inkml:trace contextRef="#ctx0" brushRef="#br2" timeOffset="270870.5817">31077 12973 1033 0,'0'0'89'16,"0"0"-89"-16,0 0-76 16,0 0 68-16,0 0-26 0,0 0-256 15</inkml:trace>
  <inkml:trace contextRef="#ctx0" brushRef="#br2" timeOffset="272834.1456">27922 13157 926 0,'0'0'57'0,"0"0"-55"15,0 0 4-15,0 0-6 16,0 0-1-16,0 0-29 0,0 0-14 16,1 5 28-16,-1-2-12 15,0-1-25-15,0 0 12 16,0 3-31-16,0-3-3 15,2-2-75-15,1 0-156 16</inkml:trace>
  <inkml:trace contextRef="#ctx0" brushRef="#br2" timeOffset="273417.792">29881 12947 592 0,'0'0'423'16,"0"0"-398"-16,0 0-22 15,0 0 14-15,0 0 41 16,0 0-20-16,0-8-34 0,0 8-4 16,0 0 0-1,0 0-2-15,0 0 2 0,0 0-6 16,0 0 6-16,0 0-7 16,0 0-56-16,0 0-125 15,0 6-86-15</inkml:trace>
  <inkml:trace contextRef="#ctx0" brushRef="#br2" timeOffset="275085.6186">27248 13300 643 0,'0'0'69'16,"0"0"-39"-16,0 0 39 15,0 0 39-15,0 0-8 16,0 0-46-16,0-3 0 15,0 3-11-15,0 0-1 16,0 0 5-16,0 0-28 16,0 0-8-16,0 0 0 15,0 0-10-15,0 0 8 16,0 0-6-16,0 0-2 0,0 0-2 16,0 0 1-1,0 0 0-15,0 0-6 0,0 0-35 16,0 0-50-16,0 0-46 15,0 0-89-15,0 3-46 16</inkml:trace>
  <inkml:trace contextRef="#ctx0" brushRef="#br2" timeOffset="276485.9831">29306 13268 659 0,'0'0'41'15,"0"0"-41"-15,0 0-14 16,0 0 12-16,0 0-83 16,0 0-91-16,-1 15-52 15</inkml:trace>
  <inkml:trace contextRef="#ctx0" brushRef="#br2" timeOffset="279880.0416">28014 14371 525 0,'0'0'90'0,"0"0"-26"16,0 0 44-16,0 0-29 16,0 0 16-16,0 0 34 0,39-82-49 15,-37 65 19-15,-2 0-40 16,0 1 4-16,0-4-14 16,0 3-31-16,-3 0 5 15,-8 2-4-15,-3 4-9 16,0 2 21-16,-5 5-9 15,-7 4-21-15,-5 0 14 16,-6 10-15-16,-4 13 0 16,0 2-1-16,8 2 3 15,5 2-3-15,8 1 1 16,7 0-3-16,5-3-2 16,7 0 4-16,1-3 1 15,0-2 4-15,22-3-3 0,6 0 1 16,8-7 0-16,8-3-2 15,0-8 9-15,-2-1-9 16,-6 0 0-16,-6-5 8 16,-11-4-3-16,-10 4-3 15,-4 1 6-15,-5 2 24 16,0 2 46-16,-3 0-30 16,-16 0-21-16,-13 13-27 15,-11 11-7-15,-5 10 3 16,2 2 2-16,11 1 0 15,13 1-5-15,13-1 6 16,9-4 1-16,7-7-2 0,26-9-3 16,13-9 3-1,9-8-9-15,5 0-35 0,-1-21 19 16,-1-9-17-16,-3-9 34 16,-9-4 6-16,-9-4 8 15,-10 1-3-15,-15 0 8 16,-7 4 1-16,-5 9 23 15,0 8 7-15,0 10 6 16,-2 5-9-16,-1 7-30 16,2 3 3-16,-2 0-10 15,3 8-24-15,0 15 15 16,0 10 4-16,14 9-4 0,12 0-7 16,2 2-46-16,-2-3-5 15,-6-2 12-15,-14-4 18 16,-6-4 31-16,0-4-17 15,-15-9 21-15,-4-5-4 16,1-7 12-16,6-5-2 16,5-1 5-16,4-3-2 15,3-15 21-15,4-9-23 16,20-4-4-16,7-6-2 16,7 0-5-16,-1-1 4 15,2-3 2-15,-6-3 0 16,-5-2 5-16,-6 1-3 15,-9 1 30-15,-8 4 34 0,-5 9-16 16,0 7 7 0,0 12-18-16,-1 7-11 0,-3 5-3 15,-3 3-25-15,1 24-7 16,2 12 0-16,1 12 7 16,3 4-4-16,0 1 0 15,10-2-26-15,2-5-67 16,-4-5-52-16,-8-13-58 15,0-11-113-15,0-15-136 16</inkml:trace>
  <inkml:trace contextRef="#ctx0" brushRef="#br2" timeOffset="280114.0897">28546 14587 834 0,'0'0'299'0,"0"0"-169"16,0 0-9 0,-14-78-33-16,29 66-70 0,15 4-13 15,11 2-10-15,4-2 4 16,4-1-13-16,-2 0-66 15,-7-7-18-15,-7-3 37 16,-11-3 52-16,-11-6 9 16,-7 0 11-16,-4 0 58 15,0 3 31-15,0 9-4 16,0 4-28-16,-3 7-27 16,2 5-35-16,-1 14-6 15,-1 15-12-15,3 12 7 16,0 3 4-16,0-2-3 15,9-4-96-15,10-9-77 16,0-12-96-16,0-17-217 16</inkml:trace>
  <inkml:trace contextRef="#ctx0" brushRef="#br2" timeOffset="280258.4155">28896 14054 1065 0,'0'0'103'0,"0"0"-103"15,0 0 0-15,0 0-25 16,0 0-111-16,-36 80-364 16</inkml:trace>
  <inkml:trace contextRef="#ctx0" brushRef="#br2" timeOffset="280544.3606">29073 14120 1198 0,'0'0'187'0,"0"0"-154"15,0 0 75-15,0 0-27 16,0 0-81-16,0 0-10 16,0 5 10-16,0 38-6 15,0 10 4-15,8 3-26 16,8 2-40-16,-2 0-30 16,-4-4 25-16,-2-8 6 15,-8-7 21-15,0-16 40 16,0-8 6-16,0-10 0 15,0-5 9-15,0 0 61 16,0 0 40-16,0-7-68 16,0-2-30-16,0 1-5 15,3 3-7-15,1 2-1 0,-1 3-7 16,-1 0-54-16,-2 0-32 16,0 0-68-16,0 0-223 15</inkml:trace>
  <inkml:trace contextRef="#ctx0" brushRef="#br2" timeOffset="281452.2244">29127 14455 748 0,'0'0'87'0,"0"0"10"16,0 0 77-16,0 0-102 15,0 0-23-15,0 0 1 16,-3-18 0-16,3 18-47 16,0 10 5-16,0 9 0 15,3 2 1-15,2 4 3 16,1-1-12-16,-2-5 0 0,1-4 2 16,-2-9 1-16,-3-3-3 15,0-3 1-15,0 0 8 16,0-16 104-16,0-10-76 15,-5-6-10-15,-1-7 35 16,2-5-20-16,4 1 5 16,0-1-8-16,0 1-25 15,7 11 4-15,11 11-18 16,3 11-3-16,6 10 0 16,0 5-11-16,1 19 11 15,0 15 1-15,-4 6-10 16,-4 4 9-16,-1-1-12 15,-5-4 2-15,-3-13 12 0,-5-6-8 16,-6-14 8 0,0-8-7-16,0-3 8 0,0-2 20 15,-4-16 0-15,-2-10-6 16,1-7 5-16,5-2-17 16,0-5 5-16,5 1-7 15,10 1 5-15,3 10-5 16,-2 8 0-16,3 13-2 15,2 8 1-15,-3 1-13 16,3 10 11-16,3 19-7 16,-4 5-2-16,5 6 12 15,-1 0-42-15,7-2-86 0,3-5 65 16,7-10-168 0,-1-13-99-16,0-10-73 0</inkml:trace>
  <inkml:trace contextRef="#ctx0" brushRef="#br2" timeOffset="281890.9515">29894 14354 804 0,'0'0'296'0,"0"-79"-119"16,0 47 7-16,-10 8-50 16,-5 10-21-16,-6 10-46 15,0 4-40-15,-6 23-22 16,0 13-3-16,6 11-4 16,14 1-1-16,7 0-6 15,3-7 2-15,19-10-69 16,-1-13-28-16,3-16 40 15,0-2 14-15,-1-26 50 16,-3-12 5-16,-1-7-4 0,-2 0 56 16,-7 5 23-1,-2 8 16-15,-4 14-16 0,-4 8-45 16,2 10-6-16,-2 2-29 16,3 23-9-16,4 8 2 15,2 8 10-15,3-1-6 16,9-6 3-16,7-8-53 15,2-10 12-15,3-16 38 16,-2 0 2-16,-2-28 1 16,-6-16 5-16,-3-9 3 15,-2-10 11-15,-4-2-3 16,-5 6 21-16,-3 9-9 16,-4 16-11-16,-2 14 20 0,0 11-14 15,0 8-12-15,0 1-11 16,-3 21-18-1,-6 16 12-15,2 13 0 0,7 8-13 16,0 2-9-16,8 2-46 16,11-7-48-16,1-8-40 15,-2-6-26-15,-7-18-129 16</inkml:trace>
  <inkml:trace contextRef="#ctx0" brushRef="#br2" timeOffset="282177.7737">30228 14401 1173 0,'0'0'99'0,"0"0"16"16,0 0-40-16,0 0-63 16,103-60-12-16,-52 49-3 15,1-6-16-15,-12-7-35 16,-9-7 52-16,-8-1 2 16,-16 3 33-16,-7 0 61 15,0 10 41-15,-14 4-45 16,-11 15-49-16,0 0-32 15,-3 29-7-15,2 17-4 16,14 8 1-16,12 5 1 16,3 1-4-16,24-9-33 15,-1-9-73-15,4-12-22 16,1-12-27-16,-1-12 45 16,-5-6-123-16,-10-3-434 0</inkml:trace>
  <inkml:trace contextRef="#ctx0" brushRef="#br2" timeOffset="282681.8086">29092 15245 1126 0,'0'0'155'0,"-44"-91"-130"15,22 60 137-15,0 12-2 16,2 10-89-16,-4 9-34 15,-4 17-21-15,-3 19-12 16,-4 15 1-16,8 5-5 16,10 2 0-16,12-2 0 15,5-13-3-15,13-14-2 16,17-15 2-16,6-14-2 16,4-14 3-16,2-27 1 15,-5-15 1-15,-4-5 6 0,-8 7 13 16,-6 12 52-1,-8 12-18-15,-5 16 13 0,-3 9-13 16,-3 5-37-16,2 10-16 16,1 19-16-16,3 15 16 15,6 10-3-15,6 1 3 16,6-2-92-16,5-6-38 16,4-14-177-16,2-16-331 15</inkml:trace>
  <inkml:trace contextRef="#ctx0" brushRef="#br2" timeOffset="282817.7242">29512 15318 1427 0,'0'0'142'15,"0"0"-82"-15,0 0 60 16,0 0-82-16,0 0-31 16,-24 79-11-16,24-40 4 15,0 0-16-15,9-10-159 16,14-13-164-16,9-14-318 15</inkml:trace>
  <inkml:trace contextRef="#ctx0" brushRef="#br2" timeOffset="283180.4984">29785 15133 1320 0,'0'0'163'16,"0"0"-45"-16,0 0 42 0,12-76-104 15,-8 76-38-15,-1 0-18 16,3 21-2-16,0 9-6 15,-1 8 12-15,-2 3-6 16,3-1 2-16,-5-2-10 16,2-7 8-16,2-7-23 15,-1-11 10-15,-1-8 14 16,3-5-8-16,3 0 9 16,3-13 0-16,4-7 6 15,1-2-1-15,4 4-5 16,-5 7 0-16,1 8 0 15,0 3-4-15,-3 3 2 16,-2 17-5-16,-2 4 3 0,-10 3 1 16,0 2 3-16,-7 0-4 15,-13 1 1-15,-5-5-65 16,1-5-26-16,6-8-81 16,6-12-126-16,12 0-172 15</inkml:trace>
  <inkml:trace contextRef="#ctx0" brushRef="#br2" timeOffset="283321.5616">30198 15349 1137 0,'0'0'60'0,"0"0"-13"16,0 0 16-1,0 76-63-15,0-60-43 0,0-10-383 16</inkml:trace>
  <inkml:trace contextRef="#ctx0" brushRef="#br2" timeOffset="283927.1835">30598 15104 1143 0,'0'0'267'0,"0"0"-188"16,0 0 52-16,0 0-18 15,0 0-109-15,-105-29 0 16,71 66-8-16,9 9 3 16,10-3-19-16,15-3-4 0,0-7-59 15,11-11 25-15,8-10 3 16,2-12 11-16,-2 0 44 16,3-17 0-16,1-8 4 15,-3 2 17-15,0-1 28 16,-2 1 18-16,-6 4 6 15,0 7-31-15,-8 2 1 16,-1 8-24-16,-1 0-15 16,-2 2-4-16,0 0-7 15,0 0-11-15,-3 8-45 16,-6 3-42-16,6-5-6 16,3-2-47-16,0-4-18 0,0 0-33 15,0 0 53-15,0 0 72 16,3-4 64-16,1-2 20 15,-4 1 18-15,0 1 45 16,0-2 69-16,0 2 21 16,0-3-60-16,0 1 0 15,0 1 8-15,-1 1 0 16,-8 1-18-16,-6 3-18 16,-4 0-14-16,-2 20 8 15,-2 9-25-15,2 6-7 16,8 7-10-16,6 2-14 15,7-2 10-15,7-5-11 16,19-10 0-16,10-10-2 0,8-11-79 16,5-6-42-16,1-5-27 15,-3-15-131-15,-11-2-62 16</inkml:trace>
  <inkml:trace contextRef="#ctx0" brushRef="#br2" timeOffset="284068.0961">30918 15344 863 0,'0'0'396'16,"0"0"-231"-16,0 0 1 16,0 0-11-16,0 0-97 15,2 90-46-15,-2-57 3 16,-7-2-15-16,-5 0-7 0,-3-6-151 16,7-5-221-16,7-8-640 15</inkml:trace>
  <inkml:trace contextRef="#ctx0" brushRef="#br2" timeOffset="284508.4383">31318 15165 1279 0,'0'0'258'0,"0"0"-230"16,0 0 101-16,-95-41-69 0,62 50-57 15,2 16 1-15,4 11-4 16,7 8-6-16,13 6-22 16,7-1-18-16,0-7-13 15,18-12-2-15,6-14 27 16,3-15 14-16,6-1 11 16,2-24 9-16,3-12 3 15,0-11 0-15,-3-4 36 16,-3-5 37-16,-2-5-11 15,-6-3 3-15,-6 2-22 16,-9 4 2-16,-9 13-6 16,0 13 2-16,-6 14 22 15,-7 8-40-15,-5 9-3 0,0 1-23 16,-3 19 0 0,3 23 0-16,6 15 0 0,9 12 0 15,3 3 0-15,2-2 0 16,14-5 0-16,-1-5 0 15,1-9 0-15,-4-5 0 16,-4-8-23-16,-8-5-38 16,0-7-3-16,-21-2-72 15,-13-7-142-15,-4-11-403 16</inkml:trace>
  <inkml:trace contextRef="#ctx0" brushRef="#br2" timeOffset="302413.6966">1813 14391 899 0,'0'0'125'16,"0"0"-88"-16,0 0 88 16,0 0 16-16,-71-80-34 15,62 66-32-15,3 1-24 16,1 4 10-16,2 4-1 15,0 4-12-15,1 0-8 16,2 1-14-16,-3 0-3 0,1 0 5 16,-1 18-15-1,-3 12-7-15,6 12 1 0,0 8-4 16,0 1 1-16,3-1-3 16,19-2 0-16,11-6 5 15,3-8-6-15,3-8 2 16,1-9-2-16,-3-9-3 15,-4-8-8-15,-3-10-5 16,-3-19 14-16,-9-9 2 16,-5-8 5-16,-7-3 1 15,-4-2 0-15,-2 1 8 16,0 8 23-16,-2 8 10 16,-7 12 10-16,6 10-39 15,-4 10-18-15,7 2 0 16,0 3 0-16,-3 25 0 0,3 14 0 15,0 8 0-15,3 0 0 16,22-8 0-16,12-8 0 16,8-12 0-16,6-10 0 15,1-12-28-15,-3-4-1 16,-7-28 0-16,-9-9 26 16,-14-9 3-16,-10-4 4 15,-9 0 11-15,0 1 29 16,-15 7-18-16,-10 7-26 15,-2 5 0-15,-3 10 0 16,2 7 0-16,0 6 0 16,8 11 0-16,5 0 0 0,5 2 0 15,4 19 0-15,6 9-37 16,0 3-134-16,28 6-150 16,14-7-172-16</inkml:trace>
  <inkml:trace contextRef="#ctx0" brushRef="#br2" timeOffset="302712.5095">2625 14300 1498 0,'0'0'89'0,"0"0"-6"16,0 0 43-16,0 0-57 15,0 0-58-15,0 0-4 0,28 5-3 16,-7 17 8-16,0 5 5 15,0 7-4-15,-2 5 7 16,-4 3-2-16,-3-2-4 16,-3-3-7-16,-3-10 4 15,0-7-9-15,-5-9-2 16,1-11 2-16,-2 0 1 16,1 0 6-16,-1 0 5 15,0-13 4-15,0-5-18 16,0 2 0-16,0 0-73 15,0 4-33-15,0 8-174 16,-11 4-296-16</inkml:trace>
  <inkml:trace contextRef="#ctx0" brushRef="#br2" timeOffset="303710.9127">2130 15451 1402 0,'0'0'74'0,"0"0"-63"0,0 0 72 16,0 0-23-16,0 0-56 16,-36 92 2-16,48-44-2 15,7-5-4-15,5-6 0 16,3-7-4-16,7-9 0 16,2-11-4-16,0-10-16 15,-3-1-10-15,-8-25 23 16,-7-9 11-16,-11-6 10 15,-5-4-4-15,-2 4 53 16,0 5 27-16,-2 6 0 16,-5 11-21-16,-2 11-7 15,3 6 12-15,6 2-28 0,0 15-36 16,0 17-6-16,0 9-7 16,13 5 7-16,13-8-2 15,11-8-14-15,2-12-23 16,0-13-7-16,-2-5 2 15,-9-19 23-15,-7-15 18 16,-10-7 3-16,-11-5 9 16,0-3 0-16,-11 3 35 15,-13 6 24-15,-1 5-35 16,1 10-18-16,0 10-15 16,2 7 0-16,5 6 0 15,4 2 0-15,10 2 0 16,3 17-56-16,3 8-83 0,27 6-111 15,6-2-114-15,4-3-268 16</inkml:trace>
  <inkml:trace contextRef="#ctx0" brushRef="#br2" timeOffset="304070.6904">2875 15334 1258 0,'0'0'124'16,"0"0"-99"-16,0 0 65 15,0 0-34-15,90-36-45 16,-69 57-2-16,-3 11-9 16,-12 9 4-16,-6 3-1 0,0 0 1 15,-9-5 0-15,-3-8 13 16,4-8 24-16,5-12 4 16,3-5-21-16,0-6-14 15,15 0-4-15,24-8 10 16,13-17 5-16,4-3-19 15,-6 0-1-15,-9 7 6 16,-16 6 0-16,-12 8 43 16,-7 4 5-16,-6 3 17 15,0 0-2-15,0 0-55 16,0 0-15-16,-6 3 0 16,-6 9 0-16,2-2 0 15,-5 2-182-15,-3 0-281 0</inkml:trace>
  <inkml:trace contextRef="#ctx0" brushRef="#br2" timeOffset="306674.0734">3032 13816 962 0,'0'0'39'0,"0"0"-20"16,0 0-19-16,0 0 56 16,0 0-10-16,0 0-31 15,-88-48-12-15,69 39 17 0,-1-4 0 16,2 0-11-16,-1-4 65 16,1 2-54-16,0 1-16 15,0-1-3-15,0 2 0 16,2 0 16-16,-5 2 9 15,3 2-3-15,-3-2 23 16,-1 3-10-16,-2-1-24 16,-1 1-6-16,-2 0-6 15,3-1 11-15,-3 1-6 16,0-1 1-16,-1 2 7 16,-2 0-12-16,-3 2 8 15,-1 0-9-15,-5 2 3 0,2 3-3 16,-2 0 0-16,3 0 12 15,0 0 11-15,1 0-11 16,9 0-6-16,-2 5-6 16,4-2 3-16,-1 4-4 15,1 0 3-15,4 3-2 16,-2 0 1-16,0 2 2 16,-2 1-3-16,-1 0 0 15,-8 4 3-15,-3 3-4 16,-1-1 2-16,-5 3-1 15,0-2 0-15,5 2 1 16,1-1-1-16,6 1 0 16,-1 2-3-16,1 0 0 15,3 2 4-15,-1 0-1 0,6 2 0 16,-4-1 2 0,4 4-2-16,-2-2 0 0,0 2-1 15,2-4-1-15,2-3 2 16,1 0 0-16,5-4 5 15,1 4-3-15,1-2-2 16,3-1 0-16,3 3 1 16,0-3 8-16,3 3-7 15,-1-1-1-15,2 1 0 16,-1 1 5-16,2 1-6 16,1 2 0-16,0-3 1 15,0 0-2-15,0 1 1 16,0-2 0-16,0 1 1 0,0 1 1 15,0 1-2 1,3-4 0-16,3-1 1 0,0 0-1 16,0 1 0-16,4-2 2 15,2 2 0-15,-1-3 2 16,2 0-2-16,-1 0-2 16,6-1 3-16,-3 2-2 15,4-1 0-15,0-1 1 16,-2 1 2-16,4 0-1 15,-3-3-3-15,-2-1 0 16,3-3 3-16,-2 0 3 16,2-2-5-16,-2 0 4 15,-1 3 0-15,5-4-2 16,-6-2-3-16,1 3 0 16,2-3 1-16,3 3 1 0,3 0-2 15,1 1 4-15,4-3 8 16,1-3-11-16,-2-2 7 15,3 2-2-15,-7-4-6 16,1 2 6-16,-1-1-4 16,-2-1 2-16,-2-1-1 15,7-1 4-15,0 1-4 16,1 0-3-16,6-1 1 16,-1 0 3-16,3 0-1 15,0 0-3-15,4 0 0 16,-3 0 2-16,4-6-2 15,-1-2 0-15,0-4 2 0,-1 1 0 16,4-3 0-16,-6-1 1 16,1 4-3-16,-4-4 3 15,-1 3 0-15,2-2-3 16,-2 0 0-16,2-2 0 16,-4-2 0-16,3 0 0 15,-2-2 2-15,-1-1 1 16,-1 1-3-16,-2 1 0 15,2-5 0-15,-2 2 5 16,-1 0-5-16,1-6 0 16,-2 1 3-16,-2-5 1 15,-3-4-4-15,-1-5 0 0,-6-12 0 16,-2-11 4-16,-3-10-2 16,-6-8-1-16,-3-2 9 15,0-2-5-15,-5 4 22 16,-17 10 4-16,-3 13-5 15,-10 12-4-15,-10 14-8 16,-7 11 1-16,-9 8-15 16,-5 9-10-16,1 5-11 15,1 0-43-15,8 10-63 16,9 7-22-16,11 4-127 16,12-1-206-16</inkml:trace>
  <inkml:trace contextRef="#ctx0" brushRef="#br2" timeOffset="320138.1369">25656 16760 579 0,'0'0'510'0,"0"0"-414"15,0 0-45-15,0 0 50 16,0 0-19-16,0 0-21 0,0 0-5 16,-7-11-11-16,7 11-3 15,0-1-19-15,19-3-19 16,14-4 4-16,9-2-8 15,4-9 0-15,0-6 5 16,-4-8-5-16,-8-8 0 16,-10-6 6-16,-7-13-5 15,-11 1 7-15,-6 0 3 16,0 6 58-16,-9 9-5 16,-14 10-23-16,-2 8 2 15,-3 11 0-15,-2 9-19 16,2 6-6-16,-4 17-16 0,4 22 1 15,2 19 3-15,4 15-6 16,9 14 0-16,7 8 0 16,6 8 3-16,0 5 1 15,0-2-4-15,0 1 1 16,0-2 2-16,0-10 0 16,0-8-3-16,0-15 0 15,0-15 3-15,0-13-7 16,0-13 4-16,0-10-1 15,0-11-4-15,0-8-146 16,-6-2-155-16,-3-13-167 16</inkml:trace>
  <inkml:trace contextRef="#ctx0" brushRef="#br2" timeOffset="320268.0572">25485 17319 1220 0,'0'0'249'0,"0"0"-176"16,0 0 33-16,0 0 2 15,0 0-78-15,0 0-20 16,86-70-6-16,-27 65-2 16,5 0 2-16,3-7-4 15,-5-13-11-15,-5-10-148 16,-11-12-128-16,-8-13-331 16</inkml:trace>
  <inkml:trace contextRef="#ctx0" brushRef="#br2" timeOffset="320440.9506">26159 16104 1409 0,'0'0'126'0,"0"-104"-8"15,1 80 40-15,-1 14-58 16,2 10-20-16,-2 9-80 16,0 32-15-16,0 22 14 15,0 20 1-15,0 12-55 16,0 1-177-16,1-4-280 15</inkml:trace>
  <inkml:trace contextRef="#ctx0" brushRef="#br2" timeOffset="328004.5119">26532 16875 1127 0,'0'0'41'16,"0"0"4"-16,0 0 31 16,0 0 11-16,0 0-52 15,0 0-13-15,0 0-21 16,0 0 0-16,11-14 11 15,9 10 2-15,4 1 7 16,1 1 1-16,1 2-14 16,-2 0 1-16,-2 0 1 15,-4 19 0-15,-8 8 2 16,-7 8-11-16,-3 5 6 16,0-1-3-16,-12-6-2 0,1-9 0 15,2-12-1-15,5-9 0 16,4-3 15-16,0-15 5 15,20-23 15-15,7-13-29 16,3-7-4-16,1 0-1 16,-3 5-2-16,-8 5 9 15,-8 9 26-15,-5 11 6 16,-7 9 4-16,0 10-10 16,0 9-14-16,0 0 0 15,-7 19-21-15,-1 20 0 16,1 12-3-16,7 4 5 15,0-8-2-15,23-7 0 0,10-11-35 16,6-13-91-16,9-16-85 16,-3-1-124-16,-2-29-206 15</inkml:trace>
  <inkml:trace contextRef="#ctx0" brushRef="#br2" timeOffset="328204.3883">27172 16730 941 0,'0'0'244'0,"0"0"-104"0,0 0-15 16,0 0-31-16,0 0-49 15,0 0-29-15,94-31-7 16,-66 62 1-16,-6 7-10 16,-9 5 0-16,-10 0 2 15,-3 1-2-15,-13-1-15 16,-15-4-88-16,-6-10-59 0,-2-14-109 16,-4-15-182-16</inkml:trace>
  <inkml:trace contextRef="#ctx0" brushRef="#br2" timeOffset="328348.3016">26614 16811 1181 0,'0'0'133'16,"-76"128"-113"-16,64-53 9 16,12-3-1-16,30-9-28 15,26-11-75-15,13-15-204 16,7-17-473-16</inkml:trace>
  <inkml:trace contextRef="#ctx0" brushRef="#br2" timeOffset="328550.1726">27510 16838 508 0,'0'0'951'15,"0"0"-871"-15,0 0-54 16,0 0-12-16,126-83-3 16,-65 71-11-16,3 5-4 0,-2 2-73 15,-6 5-149-15,-12 0-76 16,-18 12-87-16</inkml:trace>
  <inkml:trace contextRef="#ctx0" brushRef="#br2" timeOffset="328802.0182">27754 16978 845 0,'0'0'305'15,"0"0"-150"-15,-90 76-39 16,90-63-10-16,9-4-42 16,24-9-15-16,9 0-24 15,8-2-22-15,1-10 3 16,-5 2-4-16,-10 0-2 16,-11 4 9-16,-11 3 30 15,-7 1 33-15,-4 2-7 16,-3-2-17-16,0 2-6 15,0 0-1-15,0 0-23 0,0 0-4 16,0 0-11 0,0 4-3-16,0 2 0 0,0 0-14 15,-1-3-43-15,1-1-19 16,0 0-27-16,0-2-68 16,0 0-9-16,0 0-40 15,0 0-143-15,0-4-307 16</inkml:trace>
  <inkml:trace contextRef="#ctx0" brushRef="#br2" timeOffset="369294.5426">27930 3781 1013 0,'0'0'69'0,"0"0"-64"0,0 0 29 15,0 0 73 1,0 0-16-16,0 0-35 0,0 0-11 16,-16-2 1-16,16 2 2 15,0 0-2-15,0 0-9 16,0 0-13-16,0 0 4 15,11 0-5-15,16 0-7 16,18 0 24-16,28 0-7 16,24-5-13-16,23-13-12 15,22 0-5-15,12 0-6 16,7-1 1-16,-6 5 2 16,-16 1 2-16,-30 3 1 15,-30 3-2-15,-28 2-1 16,-25 3 3-16,-12 0-2 15,-8-1 3-15,-6 0 1 0,0-1 64 16,0 1-17-16,0 3-13 16,0-1-25-16,0 1-14 15,0 0-4-15,-3 0-32 16,-18 1-47-16,-6 13-94 16,-10 1-134-16,-12-5-255 15</inkml:trace>
  <inkml:trace contextRef="#ctx0" brushRef="#br2" timeOffset="369646.3276">28306 3863 1236 0,'0'0'55'16,"-81"-24"-9"-16,57 16 124 15,12 2-36-15,9 5-55 16,3-1-41-16,0 2-21 15,9 0-6-15,21-5-9 16,16 1-2-16,18-9 3 16,15 1 0-16,9-9-2 15,9 3 0-15,0-1 2 16,-1-1 4-16,-10 6-4 16,-14-1 0-16,-16 5 0 15,-18 5-2-15,-19 1 8 16,-9 1 2-16,-10 3 17 0,0 0 14 15,0 0-10-15,0 0-17 16,0 0-15-16,0 0-8 16,0 0-5-16,0 0-31 15,0 4-60-15,0 7-121 16,3-5-143-16,14-6-481 16</inkml:trace>
  <inkml:trace contextRef="#ctx0" brushRef="#br2" timeOffset="370490.3425">30546 3077 1326 0,'0'0'43'0,"0"0"-34"16,0 0 92-16,0 0-1 16,0 0-47-16,0 0-34 15,-47-37-3-15,47 37-2 16,22 0-13-16,28 0 0 16,32-1 9-16,21-5-6 15,18-4 9-15,11 1-13 16,-2-2 2-16,3 0-4 15,1-6 6-15,-10 2-3 16,-12-1-1-16,-11-3 0 0,-20 1 7 16,-14 2-7-16,-19 2 4 15,-17 5 2-15,-8 3-6 16,-14 3 26-16,-5 3 8 16,-4 0-9-16,0 0-5 15,0 0-15-15,-10 0-4 16,-13 3-2-16,-5 8-12 15,-6 4-82-15,4-3-100 16,2 5-79-16,-8-5-172 16</inkml:trace>
  <inkml:trace contextRef="#ctx0" brushRef="#br2" timeOffset="370861.6291">30668 3055 899 0,'0'0'335'0,"-79"0"-326"16,60 0 40-16,16 0 105 15,3 0-92-15,0 0-46 16,13 0-16-16,19 2 3 16,26 0 15-16,22-2 9 15,20 0 10-15,22 0-14 16,11-2-15-16,6-7-1 0,1 1-4 15,-7 2-1-15,-17 0 1 16,-20 1 0-16,-21 2 0 16,-30-2 1-16,-18 2-4 15,-15 0 3-15,-8 0-3 16,-2 3 7-16,-2 0 15 16,0 0-22-16,0 0-7 15,-19 12-4-15,-14 1-96 16,-5-5-221-16,-6-8-803 15</inkml:trace>
  <inkml:trace contextRef="#ctx0" brushRef="#br2" timeOffset="414298.8578">15634 6464 618 0,'0'0'60'16,"0"0"-42"-16,0 0 2 16,0 0 57-16,0 0-6 15,0 0-25-15,0 0-31 16,0 0-13-16,-7 0-2 15,22 0 1-15,13 0-1 0,14 0 25 16,12 0-6-16,20 0-2 16,19 0 7-16,16-2-18 15,12-3-6-15,8-2 0 16,-4 2-23-16,-5 0-25 16,-10-1-56-16,-10 2-2 15,-16-3 11-15,-17 1-6 16,-21 0 19-16,-19 6 72 15,-17-3 10-15,-10 1 96 16,0-1 52-16,-10 0-25 16,-12-1-61-16,-5 3 1 15,-8 1-27-15,0 0-27 16,-4 0-6-16,-3 7-6 0,-3 4-55 16,-5 4-95-1,-3-3-63-15,-8 0-327 0</inkml:trace>
  <inkml:trace contextRef="#ctx0" brushRef="#br2" timeOffset="414677.6216">15739 6517 764 0,'0'0'25'0,"0"0"-13"16,-79-4 1-16,68 3 72 0,7 0 34 15,4-1-69 1,0 2-36-16,18 0-14 0,21-3 2 16,20 0-1-16,22-5 12 15,14-1-10-15,15 1 13 16,8-1-14-16,4-3-2 16,-5 2 9-16,-5-1-7 15,-14 3-4-15,-14 0 0 16,-17 1-7-16,-18 2 9 15,-16 0-5-15,-14 4 5 16,-10-1 2-16,-9 1 2 16,0-1 5-16,0 1 8 15,-16 1-7-15,-12 0-10 16,-10 0-10-16,-8 3-31 16,-8 9-40-16,-4 2-117 15,-4-2-12-15,-3-4-334 0</inkml:trace>
  <inkml:trace contextRef="#ctx0" brushRef="#br2" timeOffset="415020.4082">15809 6445 894 0,'0'0'59'16,"0"0"-44"-16,0 0-12 15,0 0 43-15,0 0-10 16,0 0 13-16,104-17-4 15,-11 12-25-15,16 1-7 0,8-1-9 16,3 2-6-16,-5 0 2 16,-9-2-6-1,-16-1 2-15,-16 1-14 0,-21-2-6 16,-17 1 17-16,-20 4-3 16,-10 0 10-16,-6 1 4 15,0-1 4-15,-12 0 4 16,-8 2-12-16,-6 0-42 15,-2 0-164-15,1 0-283 16</inkml:trace>
  <inkml:trace contextRef="#ctx0" brushRef="#br2" timeOffset="417213.1976">14499 5149 618 0,'0'0'44'0,"0"0"-41"15,0 0 20-15,0 0 65 16,0 0-33-16,0 0 6 0,2-64-34 15,1 57-6-15,0 2 18 16,-3 0-8-16,1 5 18 16,-1 0 3-16,0 0-12 15,0 0-7-15,0 0-21 16,0 0 3-16,0 0-11 16,0 11-2-16,0 9 7 15,2 10 5-15,-1 6 11 16,1 7-3-16,-1 6-4 15,-1 2-2-15,0 2-6 16,0-5-4-16,0 2 10 16,0-6-10-16,-1-2-3 15,-4-11 5-15,2-5-3 16,2-8-5-16,1-9 0 16,0-6 0-16,0-1 6 0,0-2 2 15,0 0 3 1,0-11 27-16,0-14-17 15,0-9-13-15,0-5-7 0,0-7-1 16,0-2 7-16,0-5-6 16,1 0-1-16,1-1 1 15,-2 1 5-15,0 6-8 16,0 5 2-16,0 8 0 16,0 6 3-16,0 9 0 15,0 7-2-15,0 10 13 16,0 2-14-16,0 0-4 15,0 27-11-15,1 16 13 0,2 20 2 16,-1 10 2 0,-1 0-1-16,-1-1 1 0,0-11 2 15,0-9-7-15,2-12 3 16,4-11 0-16,2-11-3 16,0-10 3-16,6-6-19 15,-1-2-94-15,-1-21-116 16,-2-13-317-16</inkml:trace>
  <inkml:trace contextRef="#ctx0" brushRef="#br2" timeOffset="418392.6931">19248 5146 100 0,'0'0'957'16,"0"0"-945"-16,0 0-3 16,0 0 78-16,0 0 14 15,0 0-42-15,0 0-38 16,0 0-21-16,-31-25-16 16,31 62 16-16,5 16 10 15,-2 7-7-15,-3 5 9 0,0-1-11 16,0-6 3-16,0-5-1 15,0-12 0-15,0-11-4 16,0-12 1-16,0-9 0 16,-2-6 8-16,2-3 4 15,0-10 48-15,0-22 8 16,0-18-55-16,5-9-4 16,2-7 1-16,-1 0-5 15,3-3 8-15,0 12-9 16,-2 7 4-16,-1 15 7 15,-1 12-6-15,-4 10 2 16,-1 10-7-16,0 3-4 0,2 23-8 16,-1 27-9-16,1 23 17 15,-2 18 8-15,0 2-5 16,0-7-4-16,3-10 1 16,5-15 0-16,2-11-2 15,0-17 2-15,-1-15-7 16,-3-13-8-16,-2-5-61 15,-4-22-114-15,-1-20-413 16</inkml:trace>
  <inkml:trace contextRef="#ctx0" brushRef="#br2" timeOffset="423645.0425">15308 5338 842 0,'0'0'0'15,"0"0"-132"-15,0 0 95 16,0 0 1-16,0 0-179 16</inkml:trace>
  <inkml:trace contextRef="#ctx0" brushRef="#br2" timeOffset="424251.9378">14456 5167 414 0,'0'0'0'0,"0"0"-1"15,0 0-9-15,0 0 9 16,0 0-5-16,0 0-15 16,15 0-22-16,-14 0-3 15,2 0-21-15,0 0-143 16</inkml:trace>
  <inkml:trace contextRef="#ctx0" brushRef="#br2" timeOffset="424514.7866">14456 5167 491 0,'63'34'30'0,"-63"-34"-30"16,0 0-153-16,0 2 56 0,0-2-8 15</inkml:trace>
  <inkml:trace contextRef="#ctx0" brushRef="#br2" timeOffset="429014.8816">19605 5782 274 0,'0'0'46'16,"0"0"-30"-16,0 0-8 0,0 0 50 15,0 0-10-15,0 0-9 16,0 0-17-16,-12-29-18 16,11 28 2-16,-1-2 12 15,1 1-13-15,-1 2-5 16,1-1-2-16,-1 1-2 16,-2 0 1-16,-2 0 0 15,1 0 2-15,2-1-1 16,-1-1 4-16,4 0-2 15,0 2 0-15,0 0-3 16,-2 0-3-16,1 0-14 16,-1 0 4-16,2 0 10 0,0 0-6 15,0 0 10-15,-3 0-18 16,2 0-233-16</inkml:trace>
  <inkml:trace contextRef="#ctx0" brushRef="#br2" timeOffset="431010.1903">826 4394 1152 0,'0'0'68'16,"0"0"-58"-16,0 0 18 15,0 0 53-15,0 0-4 16,0 0-24-16,-34-42-43 15,34 42-10-15,0 0-3 16,6 22-2-16,7 11 5 16,-1 8 7-16,3 3-5 15,-5 0 1-15,1-3-3 16,2-5 2-16,4-9-5 16,-1-8 3-16,-1-12 0 15,-2-7-1-15,-1 0 6 0,-4-12-5 16,5-15 4-1,-7-7-2-15,-4-6 7 0,-2-2-8 16,0 4 1-16,0 4 18 16,0 9 9-16,0 11 0 15,0 6 1-15,0 8-20 16,0 0-10-16,0 11-7 16,9 15-1-16,7 12 4 15,6 4 6-15,1-1-2 16,5-7 0-16,2-5-9 15,7-14 3-15,-3-10-23 16,-2-5 3-16,-7-8-5 16,-7-18 18-16,-9-11 13 15,-7-7 5-15,-2-4-5 16,-5 0 15-16,-16 1 6 16,0 7 0-16,-4 6 8 0,4 5-12 15,3 10 2-15,0 8-19 16,6 7-4-16,5 4-1 15,1 8-41-15,3 20-58 16,3 7-46-16,0 3-53 16,15-7-155-16,3-4 47 15</inkml:trace>
  <inkml:trace contextRef="#ctx0" brushRef="#br2" timeOffset="431267.0289">1339 4405 1144 0,'0'0'47'16,"0"0"-24"-16,0 0 115 16,0 0-31-16,0 0-64 15,0 0-32-15,-6-16-11 16,15 36 0-16,6 12 7 16,0 2-1-16,4 6-5 15,-4-2-1-15,-3 1 1 16,-3-7-2-16,0-7 1 15,-2-8 0-15,-4-8 0 0,-1-8 0 16,-2-1-7 0,0-16-19-16,0-16-100 0,0-10-82 15,0-5-198-15</inkml:trace>
  <inkml:trace contextRef="#ctx0" brushRef="#br2" timeOffset="431770.7165">1590 3870 1332 0,'0'0'15'0,"0"0"-14"16,0 0-1-1,0 0 28-15,0 0-28 0,0 0-1 16,10 25 0-16,15 1 2 16,5 1-5-16,6 0 4 15,6-3-3-15,5-6 2 16,-5-3-34-16,-7-2-9 16,-10-8-1-16,-13-1 22 15,-5-4 23-15,-7 0 2 16,0 0 23-16,-1-9 45 15,-11-4-21-15,3 6 24 16,0 5-13-16,2 0-39 16,1 2 14-16,1 2-24 15,-4 20-8-15,-1 12-6 0,1 13 2 16,0 7 1 0,-1 1 0-16,2 1 2 0,-4-5-4 15,2-5 2-15,2-7 0 16,2-13-2-16,6-6 3 15,0-10-1-15,0-6 0 16,0-3 0-16,0-1-2 16,0 0 2-16,0-17-13 15,5-6-80-15,8-11-79 16,2-5-125-16,3 0-441 16</inkml:trace>
  <inkml:trace contextRef="#ctx0" brushRef="#br2" timeOffset="432368.5476">2010 3834 1284 0,'0'0'25'15,"0"0"-23"-15,0 0 65 16,0 0 4-16,0 0-64 15,0 0-7-15,-16 55 0 16,28-18-3-16,4 4 3 16,2-2 0-16,3-6 0 0,1-4-2 15,-2-9-5-15,-1-9-14 16,-4-5-13-16,-3-6 21 16,0-2 4-16,-6-17 9 15,3-8 12-15,-6-5-10 16,-3-4 11-16,0 0 4 15,0 6 12-15,0 4 25 16,-8 9-11-16,4 6 3 16,1 8-4-16,3 3-28 15,0 0-14-15,0 12-18 16,12 9 11-16,6 5 2 16,6-1 5-16,1-3 0 15,0-5-4-15,-2-6-34 0,-1-8-10 16,-6-3 3-16,-8 0 24 15,-8-19 21-15,0-7 6 16,0-8 0-16,-14-4 19 16,-5-2-2-16,-3-1 11 15,1 3 6-15,0 8-17 16,2 3 5-16,5 9-19 16,4 7-1-16,7 7-8 15,3 4-11-15,0 0-42 16,0 14-105-16,13 12-69 15,8 6-117-15,3-2-282 16</inkml:trace>
  <inkml:trace contextRef="#ctx0" brushRef="#br2" timeOffset="432714.6108">2464 3814 1081 0,'0'0'95'16,"0"0"-89"-16,0 0 40 15,80-52 23-15,-53 52-51 16,1 1-14-16,-5 20-2 16,2 11-4-16,-10 2 2 15,-6 3-3-15,-9 1-2 16,0 1 3-16,-3 0 2 16,-16 0 3-16,2-6 0 15,1-3 5-15,7-11 22 16,9-5 12-16,0-11-3 0,22-3-27 15,17-7 3-15,18-21 16 16,5-4-26-16,-5 0 3 16,-6 4-8-16,-8 7 1 15,-15 9-4-15,-11 4 3 16,-7 5 0-16,-10 3 6 16,0 0-2-16,0-3 2 15,0 3 4-15,0 0-9 16,-12 6 7-16,0 5-8 15,-1 4-56-15,-2-4-113 16,0-1-283-16</inkml:trace>
  <inkml:trace contextRef="#ctx0" brushRef="#br2" timeOffset="438037.6344">14769 4957 634 0,'0'0'4'0,"0"0"2"15,0 0 30-15,0 0 61 16,0 0 1-16,0 0-34 15,0 0-41-15,24-57-17 16,-22 56 4-16,-2 1 19 16,0 0-19-16,0 0-2 15,0 0-8-15,0 1 3 16,-2 16-3-16,-13 8 1 16,-4 3 0-16,-5 2 10 15,0-1-10-15,2 3 3 16,1-3 7-16,6-4-4 0,0-4 3 15,7-7-6-15,4-7-2 16,1-2 12-16,3-4-2 16,0-1 17-16,0 0 13 15,0 0-24-15,0 0-7 16,3 0-11-16,8-1 0 16,3-1 0-16,0 2-1 15,-1 0 1-15,2 0 0 16,-3 7-3-16,1 5 1 15,-2 3-1-15,1-1 3 16,-3 2 3-16,-2-3-3 16,-1-7 0-16,0-2-1 0,-3-1-4 15,-1-3-27-15,-2 0-66 16,0-7-56-16,0-8-155 16</inkml:trace>
  <inkml:trace contextRef="#ctx0" brushRef="#br2" timeOffset="438474.6975">14769 5141 624 0,'0'0'83'15,"0"0"-40"-15,0 0 72 16,0 0 7-16,0 0-49 16,0 0-30-16,-6-22-10 15,6 21-3-15,0-1-12 0,0 2-5 16,0 0-6-16,0 0-7 15,0 0 5-15,0 0-3 16,0 0-2-16,6 0 1 16,5 0 1-16,2 0-2 15,5 0 2-15,4-1-2 16,5 0 6-16,9-2-2 16,4 1-4-16,4-3 4 15,5 2-3-15,0 0-2 16,-4 0-2-16,-8 0 3 15,-7 3 1-15,-11-4-1 16,-10 4 3-16,-6-1-3 0,-3 1 2 16,0-2 10-1,0 1 7-15,0-1 14 0,0-1-3 16,0 2-26-16,0 1 2 16,0 0-5-16,0 0-1 15,0 0 0-15,0 0-37 16,0-3-70-16,4-2-70 15,6-1-133-15,-3-4-192 16</inkml:trace>
  <inkml:trace contextRef="#ctx0" brushRef="#br2" timeOffset="438781.5076">15255 4957 825 0,'0'0'65'15,"0"0"17"-15,0 0 53 16,0 0-27-16,0 0-42 0,0 0-33 15,-35-35-28-15,35 35-5 16,0 6-10-16,11 11 8 16,6 4 1-16,7-3 1 15,1-2-1-15,-3-4 1 16,-3-4-9-16,-6-2 1 16,-7-4 6-16,-5-1 2 15,-1 2 7-15,0-3 16 16,0 0 31-16,-10 2-32 15,-8 7-15-15,-12 15-7 16,-7 13-17-16,-11 9-153 16,-1 0-477-16</inkml:trace>
  <inkml:trace contextRef="#ctx0" brushRef="#br2" timeOffset="446927.628">15127 4814 685 0,'0'0'40'0,"0"0"-36"16,0 0-4-16,0 0 62 15,0 0 13-15,0 0-44 16,0 0-16-16,0-3-2 16,0 3 11-16,0-1 9 15,0 1-5-15,0-4 12 16,0 0 1-16,0-5-16 15,3-6-2-15,9-8-1 16,6-5-6-16,12-11-2 0,15-12-5 16,10-10-3-16,12-12 1 15,16-6-3-15,11-3-1 16,8 2 8-16,1 7 8 16,-5 11-12-16,-16 11-6 15,-12 17 3-15,-17 9-1 16,-15 12-1-16,-15 7-2 15,-10 3 0-15,-5 1 3 16,-5 2-3-16,-2 0 2 16,-1 0-2-16,0 0-1 15,0 0-5-15,0 0-62 16,-1 0-109-16,-21 7-87 0</inkml:trace>
  <inkml:trace contextRef="#ctx0" brushRef="#br2" timeOffset="447701.1476">15172 4618 622 0,'0'0'43'16,"0"0"-36"-16,0 0 48 16,0 0 32-16,0 0-39 15,0 0-29-15,15-46 0 16,-15 46 11-16,0 0 6 15,0 0-20-15,0 0-8 16,-6 0-5-16,-3 1 2 16,-1 2 3-16,1 0-4 15,1-2 7-15,5-1 1 16,0 0-7-16,3 0 3 16,0 0-8-16,0 0-13 15,0 0-14-15,0 0-28 16,0 0 23-16,0 0-4 0,0 0 27 15,0 0 9-15,0 0 1 16,0 0 12-16,0 0 50 16,0 0 13-16,0 0-21 15,0 0-6-15,0 0-11 16,0 0-12-16,0 0-17 16,0 4-9-16,-2 18 0 15,-9 4-2-15,-1 7 2 16,-1-2 0-16,-1 0 0 15,3-4 4-15,0-3-4 16,5-6 0-16,1-5 0 16,4-5 0-16,1-4 0 0,0-4-1 15,18 0 2-15,7 0 2 16,8 0-2-16,4-4 0 16,-1-2-1-16,-2 2-5 15,-4 2-40-15,-6 1-41 16,-8-1-84-16,-6 2-36 15,-7-5-241-15</inkml:trace>
  <inkml:trace contextRef="#ctx0" brushRef="#br2" timeOffset="448506.9819">16319 3595 1169 0,'0'0'53'15,"0"0"-47"-15,0 0 49 16,0 0 49-16,0 0-66 16,0 0-38-16,-21 31-1 15,21 5 0-15,0 3 1 16,17-3-2-16,6-7-3 15,7-11 0-15,2-11-32 16,-3-7-10-16,-5 0-3 16,-8-20 30-16,-8-6 20 0,-8-1 7 15,0-4 22-15,-10-1 21 16,-10 3 3-16,-4 1 14 16,-1 7-36-16,1 4 0 15,3 3-14-15,5 10-17 16,5 1 0-16,5 3-1 15,3 0-39-15,3 4-53 16,0 12-129-16,0 0-147 16</inkml:trace>
  <inkml:trace contextRef="#ctx0" brushRef="#br2" timeOffset="448688.8705">16599 3513 620 0,'0'0'713'0,"0"0"-700"16,0 0 9-16,0 0 79 16,0 0-80-16,0 0-21 15,-11-28-117-15,15 28-130 16,6-2-170-16</inkml:trace>
  <inkml:trace contextRef="#ctx0" brushRef="#br2" timeOffset="449061.2181">16696 3307 1213 0,'0'0'30'16,"0"0"-1"-16,0 0 52 0,0 0-36 16,0 0-45-16,38-72-2 15,-5 72-2-15,-4 3-1 16,-2 18-8-16,-6 5-1 15,-9 2-32-15,-10 3 12 16,-2-1 25-16,-2-6 4 16,-15-3 5-16,-2-4 3 15,-2-7 2-15,6-3 8 16,5-7-2-16,3 0 16 16,4 0-6-16,3 0-5 15,0 0-15-15,17-11-1 0,16-1-13 16,6 2 12-16,0 7-4 15,-2 3 4 1,-10 3-6-16,-8 16-1 0,-11 4 6 16,-6 3-4-16,-2 0 6 15,-10 2 2-15,-13-6 2 16,-5-5-4-16,-2-3 0 16,-2-13-114-16,8-1-137 15,6-9-218-15</inkml:trace>
  <inkml:trace contextRef="#ctx0" brushRef="#br2" timeOffset="449265.612">16993 3212 1129 0,'0'0'53'0,"0"0"34"0,0 0 20 16,0 0-63-16,79-70-41 15,-47 70-2-15,-1 2-2 16,1 20-2-16,-6 12 3 15,-5 4 0-15,-10 4-7 16,-7 2-37-16,-4-6-51 16,0-4-64-16,-6-11-147 15,-5-12-258-15</inkml:trace>
  <inkml:trace contextRef="#ctx0" brushRef="#br2" timeOffset="449613.6303">17157 3288 1166 0,'0'0'78'0,"0"0"-69"16,0 0 90-16,0 0-54 16,0 0-45-16,24-72-14 15,6 48-26-15,1-5-81 16,1-4 10-16,-7-1 62 16,-7 5 49-16,-8 2 12 15,-8 8 82-15,-2 3 15 16,0 6-17-16,0 7-3 15,0 3-36-15,0 0-26 16,0 5-27-16,1 15-11 16,11 3 7-16,9 6 6 15,12-7-4-15,6-3 0 0,10-1-9 16,-2-1 3-16,-5 3-12 16,-7 3 19-16,-15-1-3 15,-9 2 0-15,-11 0 4 16,0 0-2-16,-14 0 0 15,-11-5-3-15,-8-1-6 16,-1-6-86-16,-1-10-86 16,3-2-248-16</inkml:trace>
  <inkml:trace contextRef="#ctx0" brushRef="#br2" timeOffset="449779.527">17363 3069 1259 0,'0'0'59'15,"0"0"-47"1,0 0 66-16,54-72-56 0,-3 39-21 16,12-3-2-16,-4-4-26 15,-7 2-229-15,-14 4-135 16</inkml:trace>
  <inkml:trace contextRef="#ctx0" brushRef="#br2" timeOffset="455062.3017">15828 6261 910 0,'0'0'16'15,"0"0"-4"-15,0 0 46 16,0 0 30-16,0 0-33 16,0 0-39-16,0 0 2 15,-21-39 14-15,17 39-32 16,-8 19 2-16,-10 12-2 15,-11 13 3-15,-9 7 4 16,-7 4-4-16,-2-3-3 16,5-9 7-16,13-13-7 15,12-14 4-15,15-11 0 0,6-5 6 16,0 0 44 0,6-7-4-16,17-8-32 0,8-2-10 15,2 3-7-15,0 10 1 16,-5 4-2-16,-4 0 2 15,-2 12-4-15,-4 8-3 16,0 1 3-16,-5 2 1 16,1-1-11-16,-2-5-43 15,-1-5-38-15,0-5-34 16,1-7-113-16,0 0-42 16</inkml:trace>
  <inkml:trace contextRef="#ctx0" brushRef="#br2" timeOffset="456075.2229">15722 6551 270 0,'0'0'303'0,"0"0"-275"16,0 0 26-16,0 0 9 15,0 0-17-15,0 0-10 16,-19-5 7-16,19 4 5 16,0 1 17-16,0-2-6 0,0 2 4 15,0 0-14-15,0-1-16 16,0 1 5-16,0 0-9 15,0 0-2-15,0 0-6 16,0-1-21-16,0 1-3 16,18-4-1-16,6 3 8 15,5-3-6-15,6-2 2 16,2 0 0-16,5-2 4 16,7-1-4-16,6 2 0 15,5 0 0-15,0 1 5 16,1 1 0-16,-3 1-5 0,-4 1 0 15,-1 2 3-15,0-2 0 16,0 0-3-16,0-2 0 16,3 2 2-1,1-1-2-15,0-1 1 0,-4 3-1 16,-2-3 8-16,1 1-3 16,-3 1-5-16,-2 2 4 15,0-1-1-15,-3 2 3 16,-3-2-4-16,0 2-1 15,-2 0 6-15,2-3-2 16,-1 0 0-16,1-2 8 16,-1-1-10-16,-6 1 13 15,1-1-11-15,-4 1 0 16,0-1 5-16,2 1-5 16,0 0-5-16,4 1 0 0,5-1 2 15,1-1-2-15,3 2 0 16,2 1 2-16,1 3 7 15,-2-2-9-15,-1 0 0 16,-6 2-1-16,0-3 6 16,-5 0-4-16,-4 0-1 15,-1 0 0-15,-5-2 15 16,1 5-13-16,-1-3 2 16,-1 0-4-16,1 0 3 15,0 0 3-15,1-1-6 16,-2 0 1-16,-2-1 8 15,-1 3-8-15,-6 0-1 0,-2 2 0 16,-5 0 1-16,-4-3-3 16,1 3 2-16,-2 0 0 15,5 0 3-15,5 0 0 16,0 0-3-16,5-4 0 16,0 3 3-16,-2 1 0 15,2-3-3-15,-3 3 0 16,-2 0 4-16,-4 0-2 15,2 0-2-15,-1-3 0 16,-1 1 1-16,0 0-3 16,1 1 2-16,-2 1 0 15,-3 0 1-15,-2 0 2 16,-2-1-3-16,1-3 0 16,-2-1-10-16,0 1-33 0,0-4-129 15,0 1-61-15,-11 2-112 16,-4-3-286-16</inkml:trace>
  <inkml:trace contextRef="#ctx0" brushRef="#br2" timeOffset="456324.0679">18410 6193 697 0,'0'0'310'15,"0"0"-206"-15,0 0 57 16,0 0-10-16,0 0-72 16,0 0-12-16,-57-66-35 15,57 66-13-15,0 0-19 16,6 2-20-16,17 12 15 0,9 2 2 15,7-1-6-15,2-1-7 16,-1-3-39 0,-10-6 29-16,-11-2 23 0,-4-3 5 15,-6 0-2-15,-4 0 23 16,-5 0 19-16,0 6 28 16,0 10-50-16,-3 13-17 15,-23 17 11-15,-13 10-12 16,-14 6-4-16,-13-6-170 15,-4-9-595-15</inkml:trace>
  <inkml:trace contextRef="#ctx0" brushRef="#br2" timeOffset="461671.5452">16389 6808 214 0,'0'0'534'0,"0"0"-528"0,0 0-6 15,0 0 10-15,0 0 31 16,0 0-11-16,0 0-9 16,0 0 19-16,-54 53 4 15,51-32-9-15,0 4 9 16,3 2-6-16,0 0-25 15,0 3 12-15,0-4-18 16,8-3-3-16,4-2 3 16,0-8-5-16,0-9-4 15,-1-4 3-15,3 0-1 16,1-17 14-16,0-10-8 16,0-10-3-16,-6-2 14 15,-3 3-2-15,-6 2 21 0,0 5 11 16,0 5-3-16,-11 7 3 15,-2 6-16-15,1 3-16 16,-2 3-5-16,1 5-4 16,-1 0-12-16,-2 5 6 15,1 11-9-15,-1 4 6 16,4 3-52-16,7-1-94 16,5 1 32-16,0-6-228 15,14-8-67-15</inkml:trace>
  <inkml:trace contextRef="#ctx0" brushRef="#br2" timeOffset="461895.4107">16588 6895 191 0,'0'0'841'16,"0"0"-821"-16,0 0-2 16,0 0 57-16,0 0 0 15,0 0-62-15,0-7-11 16,0 7-4-16,0 7-15 15,0 4-76-15,0-5-158 16,2-6-143-16</inkml:trace>
  <inkml:trace contextRef="#ctx0" brushRef="#br2" timeOffset="462267.4045">16771 6711 993 0,'0'0'4'15,"0"0"7"-15,0 0-7 16,0 0 32-16,0 0-36 16,0 0-3-16,12 46 1 15,-8-13 2-15,-1-1 4 16,-3 4-1-16,5-6-3 15,-1-6 0-15,5-2 0 16,2-11-2-16,-1-6-13 0,6-5-9 16,-3 0 24-16,3-11 7 15,-3-6 6-15,2-3 11 16,-4 0-10-16,-4 3 26 16,0 2 5-16,-4 7-20 15,-3 2 19-15,0 4-19 16,0 2-2-16,0 0-23 15,0 0-6-15,0 0-11 16,-4 15-4-16,-11 2 1 16,2 5-24-16,-2-1-52 15,6-6-43-15,4-1 6 16,4-8-42-16,1-6-143 16</inkml:trace>
  <inkml:trace contextRef="#ctx0" brushRef="#br2" timeOffset="462979.287">17104 6723 729 0,'0'0'49'0,"0"0"-47"16,0 0 2-16,0 0 67 16,0 0-37-16,83-50-26 0,-64 50-5 15,0 0-3-15,-2 0-1 16,-3 0-4-16,-1 9 4 16,-5 5-3-16,-2 5 8 15,-6 6-4-15,0 1 18 16,0 2 13-16,-11 0 24 15,-5-1-18-15,4-8-9 16,3-2 5-16,6-7-21 16,3-1-3-16,0-4 1 15,7-5-7-15,17 0 5 16,10-2-8-16,5-13-1 16,6-2-44-16,-5-3-11 15,-5 1-82-15,-9 3-27 0,-9-1-15 16,-8 4 11-16,-8 0 122 15,-1 2 47-15,0-1 129 16,-7 0 41-16,-5 0-61 16,3 5-5-16,1-1-28 15,1 4-6-15,6 0-14 16,-1 2-19-16,2 1 5 16,0 1-37-16,0 0-5 15,0 0-6-15,0 11-2 16,2 4 6-16,6 9 2 15,4-1 0-15,8 0 1 16,1-1 2-16,4-3-3 0,3 1 0 16,-2-3 1-16,-3-3-5 15,-3 3 4-15,-7-5 0 16,-5 1-3-16,-7-3 6 16,-1-1-3-16,0-1 1 15,-10-2 0-15,-11-1-1 16,-9-2 0-16,-1-3-68 15,-5 0-125-15,5-5-12 16,5-12-181-16</inkml:trace>
  <inkml:trace contextRef="#ctx0" brushRef="#br2" timeOffset="463115.2011">17466 6793 675 0,'0'0'193'0,"0"0"-170"15,0 0 25 1,0 0 32-16,100-80-58 0,-52 61-22 15,10-1-26-15,2-1-163 16,-5 0-172-16</inkml:trace>
  <inkml:trace contextRef="#ctx0" brushRef="#br2" timeOffset="467738.9484">16801 7356 576 0,'0'0'1'15,"0"0"17"-15,0 0-7 16,0 0 17-16,0 0 24 15,0 0-35-15,0 0 22 16,0 0-3-16,-14 0-26 16,14 0 26-16,0 0-23 15,0 0-5-15,-6 0 4 16,-1 7-5-16,-8 5-7 16,-2 6 0-16,-6 3 9 15,-3 0-10-15,0 2 1 16,-6 2 0-16,-1-2 11 0,-1-2-1 15,-3-5-10 1,1 0 0-16,3-3 10 0,-1-6-10 16,1 1 0-16,0-5 0 15,-3-3 0-15,0 0 0 16,-5 0 0-16,-2-8-1 16,-5-7-1-16,-5-3-2 15,-3-3 4-15,-2-3 0 16,-2-2 20-16,2-3-16 15,3-3 9-15,3 1 12 16,1-3-24-16,-3-3 38 16,4 0-27-16,3-3 2 0,4 2 28 15,7 1-38 1,5 0 14-16,7 3-18 0,3 1 11 16,2 2-11-16,3 0 0 15,-1-2 0-15,-1-2 4 16,1-2 7-16,-3-2-11 15,-1-1 0-15,1-4-3 16,-2-1-5-16,-2-2 8 16,3 1 0-16,-1 0 0 15,1 2 9-15,0 1-9 16,2-1 0-16,1-1 2 16,1 2-9-16,3 1 7 15,2-2 0-15,0 2 6 16,1-3 6-16,2-5-12 0,-1-1 0 15,-1-7 8-15,1-5-15 16,-3 0 7-16,-1 0 0 16,-1 3 0-16,3-1 5 15,2 0-5-15,0 1 0 16,2 4-5-16,0 1-7 16,2 1 12-16,1 2 0 15,2 1-7-15,0 4 14 16,0 1-7-16,0 3 0 15,0 6-3-15,1 1-1 16,1 6 4-16,1 1 0 16,0 1-2-16,0 1 12 15,-2 3-10-15,2 3 0 0,0 3 0 16,-3 1-9 0,0 1 9-16,-1-1 0 0,1 2 5 15,0 5 1-15,0-4-6 16,0 1 0-16,0-1 1 15,-2 0-6-15,2-1 5 16,2 0 0-16,-3 3 0 16,4 1 6-16,-2 4-6 15,1 3 0-15,1 3 0 16,-2-1-7-16,2-1 7 16,-1 3 0-16,1 0-7 15,0 0 11-15,-2 0-4 0,-1 8 0 16,-3 17-8-1,-6 14 3-15,-7 14 5 0,-10 6 0 16,-4 3 6-16,-4-1 4 16,0-6-10-16,7-12 0 15,9-12 7-15,8-13-12 16,10-11 6-16,3-7-1 16,0 0 22-16,0-14-13 15,15-16 0-15,3-8-9 16,4-11 6-16,2 2-13 15,-6-1 7-15,0 3 0 16,-6 8 6-16,-5 6 6 16,-3 15-12-16,-4 6 0 0,0 10 10 15,0 0-14-15,0 19 4 16,2 13 0-16,2 8-2 16,9 3 9-16,7-2-7 15,10-7 0-15,9-4-57 16,6-10-75-16,-5-8-137 15,-9-12-296-15</inkml:trace>
  <inkml:trace contextRef="#ctx0" brushRef="#br2" timeOffset="469303.7075">16935 3967 669 0,'0'0'16'15,"0"0"-16"-15,0 0 7 0,0 0 12 16,0 0 39-16,0 0-3 16,-54-19-33-16,54 19-22 15,0 0-1-15,0 0 0 16,0 0 2-16,3 0-6 16,2 2 5-16,-2-2 0 15,1 0 3-15,-1 3 5 16,3-3-8-16,5 0 0 15,5 0 2-15,2 0 7 16,4 0-9-16,2 0 0 16,0 0 10-16,-1 0-1 15,0 0-11-15,6 0 2 0,0 0 0 16,6 0 0-16,2 0 0 16,3 0 0-16,-2 0 10 15,-4 0-1-15,-3 0-9 16,-2 0 0-16,-4 5 5 15,0 0-8-15,-1 3 3 16,-3 0 0-16,3 1 1 16,0 2 6-16,2 0-7 15,4 0 0-15,0 0 0 16,1 2-1-16,2-3 1 16,-1 5 0-16,-1-3 3 15,-1 2 3-15,0 2-6 16,-1 1 0-16,-2 0 2 0,0 3-4 15,-4-3 2-15,-1 0 0 16,0-1 6-16,0 1 3 16,1-1-9-16,3 1 0 15,0-1 5-15,4 1 15 16,0-3-18-16,1 1 1 16,4 2 16-16,-1-1-8 15,-1 0-4-15,0 2-7 16,-5-2 12-16,-3 2 2 15,1-2-14-15,-4 0 0 16,-2 1 19-16,0 1-7 16,-2-2-11-16,0 0-1 15,1 4 8-15,1-1 7 0,-1 4-13 16,1-2 1-16,-2-1 10 16,-1 0-5-16,1-3-8 15,-1 3 0-15,-1-3 1 16,-1-1 7-16,-2-2-6 15,-4-6-2-15,2 1 10 16,-2-4-1-16,-2-3-9 16,-1 5 0-16,0-5 1 15,0-1-1-15,0 2 0 16,-3-3 0-16,0 0 1 16,-2 0-1-16,3 0-12 0,-1-1-171 15,-2-13-174-15</inkml:trace>
  <inkml:trace contextRef="#ctx0" brushRef="#br2" timeOffset="469571.2538">18613 4587 980 0,'0'0'2'16,"0"0"19"-16,0 0 71 15,0 0-16-15,0 0 6 16,0 0-78-16,-25-41 0 15,38 52-8-15,11 11-3 16,7 5 2-16,6 0 5 16,4-1-4-16,-4-6-2 15,-5-8 6-15,-13-5 0 0,-9-5-7 16,-8 1 23-16,-2-3-12 16,0 4 17-16,-18 9-10 15,-27 18-11-15,-28 22-32 16,-33 14-138-16,-10-1-410 15</inkml:trace>
  <inkml:trace contextRef="#ctx0" brushRef="#br2" timeOffset="473037.9848">17797 6416 433 0,'0'0'6'16,"0"0"3"-16,0 0-9 0,0 0 58 15,-82-69-30-15,69 56-20 16,-1 3 5-16,-4-1-7 15,-2 5-4-15,-3 1 7 16,-2 0-9-16,-1 1 7 16,-2 3-4-16,1-2-2 15,0 3 3-15,-1-2-3 16,4 2 1-16,-3-2 0 16,-3 0 0-16,2 2-2 15,-3-3 0-15,1 1 1 16,0-1 0-16,3-1 2 15,3-1 1-15,4 0 3 16,5 3-7-16,2 2 0 0,0 0 0 16,0 0-1-1,-8 0-1-15,-7 7-16 0,-5 4-25 16,-5 0-12-16,-3 0 3 16,0-1 0-16,1 0-16 15,-3-2 35-15,1-2 9 16,3-3 17-16,1-1 7 15,3 1 24-15,3-1 33 16,2 1 2-16,-2 1-22 16,1 1-19-16,-2 3-9 15,2 1 1-15,1 0 24 16,2-1 1-16,2 2-31 0,0 2 1 16,-1 2-5-1,1 1 1-15,-1 2-1 0,1 0 3 16,2-2-2-16,0 2 0 15,1 0 0-15,1-3-1 16,-3 2 0-16,-2 1 4 16,-1 1 0-16,-1 1 3 15,1 3 12-15,1-2 6 16,4 2-22-16,0-2 5 16,2 0-5-16,3-1 2 15,0 1 0-15,2 1-5 16,4 2 6-16,1 3 18 15,3-1-21-15,2 3 6 16,-1 1-3-16,4-2-4 16,2 2 8-16,1-3-3 15,0 1 8-15,0-3 14 16,6 2-12-16,5 1 14 0,6 0-6 16,3 2-13-16,2 1 17 15,5-1-19-15,1 1-2 16,5-5 14-16,4 2-17 15,1-4 9-15,2 2-8 16,4-2-3-16,3 1 8 16,7-4-3-16,5 0 0 15,10-3 16-15,5 0-21 16,7-1 16-16,12-3-14 16,8-1 1-16,8-4-3 0,6-4 0 15,-1-1-3-15,-3-3 0 16,-4 0-2-16,-7-2-27 15,-7-9-35-15,-8-2 27 16,-5-7-8-16,-5-3-9 16,-5-7 19-16,1-4 34 15,-8-7 1-15,-2-7 3 16,-3-11-1-16,-8-10 19 16,-6-3 17-16,-8-8-5 15,-10-3 22-15,-11-1 10 16,-11-3-34-16,-4 1 10 15,-19 3-12-15,-20 7-28 16,-19 6 24-16,-15 13-25 0,-5 19-9 16,-10 15-24-1,-3 18-113-15,-3 5-91 16</inkml:trace>
  <inkml:trace contextRef="#ctx0" brushRef="#br2" timeOffset="474544.0659">17842 2588 714 0,'0'0'0'0,"0"0"-54"15,0 0 54-15,-81-80 6 0,58 62 28 16,-3 4 11-16,4 2-34 16,-2 0 11-16,-1 5 29 15,-4 1-43-15,-1 2 16 16,-4 2-22-16,1 0-2 15,-3 1 10-15,2 1-5 16,0 0-5-16,-3 0 0 16,-1 0 1-16,-4 0-5 15,-5 0 4-15,0 0 0 16,-2 1 4-16,0 5 0 16,3-2-4-16,-3 2 9 15,1-2 7-15,0 0 21 0,2 3-20 16,1 3 3-16,5 2-5 15,4-1-15-15,2 2 8 16,4 1-8-16,3 3 1 16,0 3-6-16,-3 0 5 15,-1 4 0-15,-2-3-7 16,-4 3 8-16,1 1-1 16,-1-4 0-16,1 3 1 15,3-4-5-15,2 2 4 16,1 0 0-16,3 1 9 15,2-1-6-15,0 3-3 16,1 0 0-16,4 3 0 16,1 4 8-16,0 3-8 0,1 2 0 15,-2 6 1 1,-3-1 4-16,3-1-5 0,-1-5 0 16,4-5 1-16,4-6 11 15,6-1 0-15,1 0 1 16,3 6 10-16,1-1-21 15,2 1 7-15,0 4-9 16,0-1 1-16,2 2 7 16,10-1-8-16,3-3 4 15,6 0 7-15,2-1-7 16,7-4-4-16,5 2 8 16,4 2-1-16,5-1 13 0,6 1-20 15,5-1 4 1,1-5-4-16,7-1 5 0,0-4-5 15,2-8 0-15,4-2 4 16,-4-1-5-16,4 1 1 16,3-3 0-16,-1-1 1 15,-1-5-1-15,1-3 0 16,1-13 0-16,3-9 0 16,3-9-1-16,-1-6 1 15,-1-10 0-15,-4-5 5 16,1-8-4-16,-4-12 3 15,-2-12-4-15,-6-16 5 16,-9-5 1-16,-18-8-5 16,-23-2 0-16,-14 3-1 15,-52 4 0-15,-45 10-19 0,-45 24-13 16,-47 26-154-16,-45 33-142 16</inkml:trace>
  <inkml:trace contextRef="#ctx0" brushRef="#br2" timeOffset="480974.225">13231 15057 833 0,'0'0'79'0,"0"0"-43"16,0 0 41-16,0 0-5 16,0 0-3-16,0 0-42 15,-16-73-21-15,16 71 17 0,0 2 0 16,0-3 6-16,0 3 10 15,0 0-27-15,0 0 10 16,0 0-3-16,0 0-10 16,0 0 5-16,0 0-10 15,0 0 2-15,0 0-2 16,0 7-1-16,0 7-3 16,0 8 0-16,0 7 3 15,0 6 3-15,0 2-2 16,0 1-3-16,6 1 6 15,0-3-2-15,-2-4-5 16,1-2 0-16,-2-8 2 16,0-4-2-16,-3-5 0 0,3-7 2 15,-3-4 6 1,0-2-7-16,3 0 10 0,1 0 30 16,-1-17-2-16,2-5-4 15,-5-7-29-15,0-3 0 16,0 0 19-16,0-5-24 15,-5-2 9-15,-5-4 2 16,2-4-10-16,2 0 10 16,-1-1-12-16,0 7 2 15,4 10 2-15,0 7 4 16,1 12-8-16,2 6 0 16,0 3 4-16,0 3-2 15,0 0-2-15,0 12-22 16,0 18 21-16,0 15-4 0,0 9 5 15,0 4 0-15,2-3 1 16,2-1-3-16,5-7 2 16,-3 0 0-16,0-4 4 15,0-7-4-15,-3-9 0 16,0-9-2-16,0-7 4 16,-3-9-2-16,0-2 1 15,0 0 7-15,0-11 16 16,0-17-21-16,0-10 4 15,0-10-7-15,0-3 1 16,0-2-4-16,0 1 7 16,0 4-4-16,0 7 1 15,0 11 3-15,0 14-4 16,0 9 0-16,0 4-5 16,0 3 3-16,-6 10-16 0,0 16-9 15,-3 13 26-15,-3 8-6 16,3 3-5-16,5-1-88 15,4-2-47-15,0-2-94 16,0-7-175-16</inkml:trace>
  <inkml:trace contextRef="#ctx0" brushRef="#br2" timeOffset="481903.5255">13415 15584 625 0,'0'0'17'16,"0"0"-13"-16,0 0 9 16,0 0 1-16,0 0-14 15,0 0-6-15,3-25-30 16,-3 25-80-16,0 0-86 16,0 0 19-16</inkml:trace>
  <inkml:trace contextRef="#ctx0" brushRef="#br2" timeOffset="483427.3139">14176 15254 495 0,'0'0'63'0,"0"0"-24"15,0 0 17-15,0 0-36 16,0 0-14-16,0 0 3 15,1-34-2-15,-1 33-6 16,0-2 2-16,0 3-1 16,0 0 0-16,0 0 3 15,0 0-3-15,0 0 17 16,0 0 5-16,0 0-1 16,0 0 2-16,-4 0 11 15,-1 0-2-15,3 0-5 0,1 0-19 16,-1 0-5-1,2 0-5-15,0 3-15 0,0-1 8 16,0 0-13-16,2 1 13 16,1 0 6-16,2 0 1 15,-4-2 0-15,-1-1 0 16,0 0-9-16,0 0-21 16,0 0-39-16,0 0-37 15,0 4-89-15,0-1-118 16</inkml:trace>
  <inkml:trace contextRef="#ctx0" brushRef="#br2" timeOffset="483965.9787">14185 15763 754 0,'0'0'68'15,"0"0"1"-15,0 0 78 16,0 0-37-16,0 0-49 16,0 0-16-16,1-29 3 15,-1 29-11-15,0 0-4 16,0 0-11-16,0 2-9 16,2 17 2-16,-1 6-3 15,2 8 8-15,-3 4 13 16,1 0-17-16,1 4-6 15,1 3 5-15,0-4-11 16,-2 2 8-16,2-2-9 16,-1-6 5-16,1-7-8 15,0-3 2-15,0-12 2 0,0-4-4 16,-1-3 0 0,0-5 3-16,0 0-1 0,1 0 11 15,0-9-2-15,1-9-11 16,-1-7-50-16,-3-1-72 15,0-2-104-15,-1 0-191 16</inkml:trace>
  <inkml:trace contextRef="#ctx0" brushRef="#br2" timeOffset="484184">14117 15698 1172 0,'0'0'44'15,"0"0"-4"-15,0 0 51 0,0 0-62 16,81-66-16-16,-39 66-13 16,1 5-2-16,-6 14-8 15,-10 5-9-15,-13 5 17 16,-14 0-4-16,-3 3 10 16,-33 0-4-16,-12-3 0 15,-12-1-52-15,-2-4-226 16,-5-4-477-16</inkml:trace>
  <inkml:trace contextRef="#ctx0" brushRef="#br2" timeOffset="487489.5862">13559 15429 715 0,'0'0'123'16,"0"0"-108"-16,0 0-13 15,0 0 48-15,0 0 2 16,0 0-46-16,0 0-3 15,-7-14 0-15,7 14-1 16,0 0 16-16,-6 4 5 16,-1 11 5-16,-4 6 13 15,-5 1-24-15,-2 3-3 0,-3-1-4 16,2 0-10-16,2 0 5 16,2-4-3-1,6-5-1-15,0-1 2 0,5-8-3 16,1-3 0-16,3-1 0 15,0-2 3-15,0 0-4 16,0 0 2-16,0 0 0 16,10 0 8-16,2 0-6 15,5 0 2-15,2 0 8 16,2 3-12-16,7 6 7 16,1 3-1-16,-1-2-7 15,-1 2 3-15,-3-1-3 16,-2-1 0-16,-3-2 0 0,-3-2-20 15,-6-2-28 1,-4-1-48-16,-6-3-67 0,0 0-3 16,0-4-197-16</inkml:trace>
  <inkml:trace contextRef="#ctx0" brushRef="#br2" timeOffset="487729.3732">13612 15650 627 0,'0'0'299'0,"0"0"-209"16,0 0-15-16,0 0 7 15,0 0-16-15,0 0-28 0,-17-18-22 16,28 14-16-16,8-1 0 16,5-2 1-16,4 2-1 15,-1-1 2-15,2 4-4 16,-2-3-3-16,-1 5-31 15,0-2-55-15,-4 2-27 16,-2 0-53-16,-4-1-47 16,-7-1-132-16</inkml:trace>
  <inkml:trace contextRef="#ctx0" brushRef="#br2" timeOffset="487954.2339">13852 15548 717 0,'0'0'160'15,"0"0"16"-15,0 0-74 0,0 0-29 16,0 0 0-1,0 0-42-15,-45-47-14 0,53 47-17 16,14 0-2-16,5 0 2 16,1 1-3-16,-1 8-5 15,-6 2 6-15,-5 3-9 16,-8 3 4-16,-7 3 3 16,-1 1 4-16,-4 1 0 15,-20-1-3-15,2 0-46 16,4-6-137-16,3-4-135 15,9-5-202-15</inkml:trace>
  <inkml:trace contextRef="#ctx0" brushRef="#br2" timeOffset="488941.9328">14745 15438 821 0,'0'0'145'15,"0"0"-127"-15,0 0 19 16,0 0 25-16,0 0-25 16,0 0-30-16,-28-5-7 15,9 27 1-15,-5 6 0 16,0 0-1-16,-2 1 1 0,-2-2 1 16,3-3-2-16,3-6 0 15,6-7 2-15,9-5-1 16,3-4 0-16,4-2 5 15,0 0 7-15,19 0 7 16,9-3-6-16,5-2 2 16,0 5-6-16,-2 0-1 15,-2 3-5-15,-3 11-4 16,0 3-4-16,-4 2 1 16,-4-1-24-16,-2-2-39 15,-5-4-33-15,-5-4-139 16,-4-8-72-16</inkml:trace>
  <inkml:trace contextRef="#ctx0" brushRef="#br2" timeOffset="489919.8456">14711 15615 779 0,'0'0'39'0,"0"0"-38"16,0 0 37-16,0 0 38 16,0 0-50-16,0 0-16 0,-12 0 1 15,12 0 1-15,0-2 11 16,0 0-12-16,0 0 8 16,0 1 16-16,0 0 1 15,0 1-13-15,0 0-1 16,0 0-19-16,0 0 8 15,0 0-11-15,0 0 3 16,2 0 7-16,11 0-7 16,4 0 0-16,3 0 3 15,4 0-3-15,0 0 0 16,-1 0-3-16,2 0 1 16,2 0-1-16,-1 0 2 15,3 0-2-15,-4 1 0 0,1 0-4 16,-1-1 3-16,-1 0-9 15,0 0 7-15,-1 0-2 16,2-5 3-16,3-3 2 16,9 5 2-16,2-3 8 15,1 3 0-15,3 2-10 16,-2 1 0-16,-1 0-1 16,1 0 4-16,0 0-3 15,-4 1 0-15,-1 3-1 16,-2-1-1-16,-3 1 2 15,1-1-1-15,1 0-1 16,2-1 2-16,1-2 0 16,-1 0 0-16,1 1-3 15,-5-1-1-15,-1 1 4 16,-3-1 0-16,-5 0-4 0,-1 0 0 16,-6 0-8-16,2 0 10 15,-1 0-3-15,1 0 2 16,1 0 4-16,5 0-1 15,2-1 9-15,2-2-8 16,3 1 22-16,-1 1-23 16,0 1 0-16,-3-2-4 15,1 0 4-15,-1 1 0 16,-1-4 4-16,1 3-1 16,-1-2-3-16,0-2 0 15,-2 1 2-15,1 0-2 16,-1 1 2-16,1 1 1 0,0 0 2 15,-3 1-3-15,-2 1-2 16,1 1 8-16,-5 0-5 16,1 0 3-16,2 0-6 15,1 0 1-15,-2 0 4 16,-1 0-5-16,-1 0 0 16,0 0-2-16,-1 0 3 15,3 0-2-15,3 0 1 16,1 0 0-16,6 0 2 15,-1-1-1-15,3-1-1 16,-6 0 0-16,-6-1-7 16,-2 1 4-16,-8 1 4 15,-4-1-1-15,-3 2 0 0,0-1-11 16,0-1 0-16,0-2-20 16,-10 1-89-16,-6-3-134 15,0 2-184-15</inkml:trace>
  <inkml:trace contextRef="#ctx0" brushRef="#br2" timeOffset="490246.1531">16676 15434 1111 0,'0'0'172'15,"0"0"-165"-15,0 0 73 0,0 0 33 16,0 0-102-16,0 0-11 15,0-2-5-15,29 21 0 16,10 0 0-16,4 1-64 16,1-9-35-16,-1-4-18 15,-7-7 28-15,-8 0 77 16,-6-4 17-16,-8-8 71 16,-1-2 46-16,-4 4-15 15,-6 3-11-15,-1 1-29 16,-2 6-38-16,0 6-23 15,-11 20-1-15,-22 17-14 16,-16 9-41-16,-9-2-280 16,-5-3-792-16</inkml:trace>
  <inkml:trace contextRef="#ctx0" brushRef="#br2" timeOffset="495200.8158">15576 15461 518 0,'0'0'235'0,"0"0"-191"15,0 0-22-15,0 0-21 16,0 0 85-16,0 0 1 16,0 0-42-16,-7 0-19 0,7 0-15 15,0 0 10-15,0 0 26 16,0 0-19-16,0-3 8 15,0 3-8-15,0-3-6 16,1-2 4-16,4-1-19 16,2-2 4-16,5-3 1 15,-3 1-7-15,0-3-3 16,0 0-2-16,0 1 0 16,0-6 6-16,-2 0-5 15,1 0 1-15,-4-5 9 16,-1 2-9-16,0-4 11 15,-1 0-13-15,-1-3 4 0,1 3-1 16,-2-3-3 0,0-3 0-16,0-2 2 15,0 0 2-15,1-4-8 0,4 2 4 16,2-1 0-16,-3 2 0 16,-1-3 0-16,0-1 0 15,-1-3 0-15,0-2 2 16,-2 1-4-16,0 2 2 15,0 1 0-15,0 1-4 16,0 1 5-16,-5-1-1 16,2 1 0-16,0 2 3 15,-2-1-6-15,0 3 3 16,-4 2 0-16,1 1 0 16,-4 2 1-16,2-3-1 15,-2 5 3-15,-3-6 0 0,0 1-6 16,0 2 2-16,0 0 1 15,2 2-1-15,2 0 1 16,-1 3 0-16,-1-2-1 16,4 3 4-16,-4 2-4 15,-1 0 1-15,-2 1 0 16,-2-2-3-16,-1 0 4 16,-4-1-1-16,4 4 0 15,-4 1 0-15,1 1-1 16,1-1 1-16,-1 2-2 15,-2-2-3-15,2-1 5 16,0 2 0-16,0-3 0 0,1 2 2 16,0-3-5-16,-4 1 3 15,3 1 0-15,-4 2-2 16,-2 0 4-16,-2 0-2 16,1 0 0-16,-3 1-12 15,-1 2 10-15,0 0-8 16,-2 2-4-16,0-1 12 15,-1 0-2-15,-1 3 4 16,3 0-3-16,1 1 7 16,0 1-7-16,4 1 3 15,0 3 0-15,4 3-1 16,2 1 1-16,1 0 0 16,1 0 3-16,3 0 0 0,-3 0-5 15,1 0 2-15,-3 3 0 16,1 0-1-16,-4 1 2 15,0 1-1-15,-3 0 0 16,1 0-1-16,0 0-1 16,1 2 1-16,-1-2 1 15,3 2-2-15,0 3 2 16,1 1 0-16,2 0 1 16,2 0 1-16,1-2-4 15,1-1 2-15,0-1 0 16,0 1 0-16,0-1 0 15,-1 0 0-15,0 0 1 0,-1 0 5 16,-2-1-6 0,3 2 1-16,-1 0-1 0,-1 1 19 15,2 2-18-15,-1 2 8 16,4-2-7-16,3 1 0 16,-1-2-2-16,7-4 0 15,-1 0 2-15,4-1-2 16,-2-4 0-16,5 1 1 15,-1-2-1-15,2 0 3 16,0 0-3-16,0 0 0 16,0 0 1-16,0 0-3 15,0 0 2-15,0 0-12 16,0 0-46-16,0-1-67 0,6-12-59 16,3-3-80-1,-3-6-34-15</inkml:trace>
  <inkml:trace contextRef="#ctx0" brushRef="#br2" timeOffset="495515.6183">13892 13436 909 0,'0'0'97'16,"0"0"-52"-16,0 0-13 15,0 0 32-15,0 0-19 16,0 0-13-16,0-59-21 0,0 59-9 15,0 0-4 1,-3 20 2-16,-13 6 0 0,-3 10 5 16,-4 5-4-16,-1-2 1 15,2 1-1-15,4-4 2 16,3-5-5-16,7-7 2 16,5-10 0-16,3-5 0 15,0-5 0-15,2-2 0 16,13-2 1-16,4 0 3 15,5 2-2-15,3 1-2 16,-1 0 1-16,-4 4 2 16,-3 3-2-16,-5 3-2 15,-4 2-4-15,-3 7-102 16,-7-3-208-16,0 1-514 16</inkml:trace>
  <inkml:trace contextRef="#ctx0" brushRef="#br2" timeOffset="498004.6142">13812 15906 802 0,'0'0'53'15,"0"0"-52"-15,0 0 3 16,0 0 10-16,0 0 12 16,0 0-10-16,-3-3-14 15,3 8 1-15,0 1 17 16,0 3-2-16,1-1 13 16,1 3 6-16,2 3-16 0,-1 2 3 15,3 1-5-15,3 1-6 16,-2 4 26-16,4 0-31 15,1 2-1-15,-2 2 10 16,2-1-16-16,2 1 6 16,-2 1 0-16,-1-4-4 15,1 0 6-15,1-2-6 16,0 2 3-16,0-2 4 16,5 1-3-16,-4 1 4 15,2-5 2-15,-2 1-7 16,2-3 7-16,-3 1-9 15,2-1 4-15,-1-1 6 0,0-3-7 16,-2 2 9-16,5 0-6 16,-1 1-5-16,2 0 17 15,4-1-13 1,1 3-6-16,1 0 9 0,3 2-10 16,1-1 6-16,0 1-8 15,-1-3 2-15,1 1 8 16,-3-4-9-16,0 1 3 15,-1-1-4-15,-1-3 1 16,1-1-1-16,-1-2 0 16,-1 0 2-16,-1 1 10 15,3-2-8-15,-3 0 21 16,4-2-8-16,3 0-11 0,1 0 5 16,2-1-11-16,2-1 0 15,1 2 4-15,1-1-2 16,1-1-2-16,0-2 0 15,0 0 2-15,0 0-4 16,2 0 2-16,1 0 0 16,-1 0 1-16,1 0 2 15,2 0-3-15,0 0 0 16,-1 0 2-16,2 0-5 16,-2 0 5-16,0-2-2 15,2-6 1-15,1 1 2 16,1 2 0-16,0 1-3 0,0-2 1 15,-1-1-4-15,-3 0 2 16,-1-2 1-16,-2 1 1 16,-3 1-1-16,-1-2 0 15,0 2 0-15,-3 1 2 16,0-2-3-16,-2 2 1 16,0-4 0-16,-1 5 2 15,-1-4 1-15,2 1-3 16,-1-1 0-16,0-2 4 15,1-2-6-15,-1 3 2 16,-2-5 0-16,2 1 1 16,-2-1 2-16,-2 2-3 15,1 0 0-15,0-1 1 16,-1-2-3-16,0 0 2 16,1 1 0-16,0-2-1 0,-4 0 3 15,1 0-2 1,0-2 0-16,0 0 2 0,0-1-5 15,-2 1 3-15,1-1 0 16,-4 1 3-16,2 0 0 16,0-1-3-16,0 1 0 15,0-2 2-15,0-4-5 16,2 1 3-16,-1 0 0 16,3-1-3-16,0 1 8 15,0 1-5-15,-2 4 0 16,1-2 1-16,-2 2-4 15,-2 2 3-15,2-3 0 0,-2 2 0 16,0 0 1 0,0-3-1-16,1-4 0 0,-1-1 0 15,2-4-4-15,0-1 0 16,-3 0 4-16,2 2-4 16,-2 0 1-16,-1 3 3 15,-2 3 0-15,-2 0-5 16,-3 2 1-16,1 2 0 15,-2-1 4-15,1-1-3 16,1-3 2-16,0-2 1 16,2 1 0-16,3-1-7 15,1 1 4-15,0 3-1 16,3-2 4-16,-3 2-3 16,1-2 3-16,-2-2 0 15,0 1 0-15,-2-3 1 0,-2 2-4 16,1 1 3-16,-3-4 0 15,-1 5 0-15,0 5 1 16,-1-1-1-16,-1 3 0 16,1 4 2-16,0 0-7 15,1 3 5-15,-1 2 0 16,2-3 2-16,-2 2 1 16,2-2-3-16,-2 2 0 15,2 1-1-15,-2-1 0 16,-1 2 1-16,-1-1 0 15,2 4 1-15,-2-2 0 16,1-1-1-16,-1 3 0 0,-1-1 2 16,1 2-7-16,-4-2 5 15,0 5 0-15,0 0 5 16,1-3 0-16,1 0-5 16,-1 0 0-16,3-5 3 15,-2 3-3-15,-1 3 0 16,-1 0 0-16,0 2 2 15,0 0 2-15,0 0-4 16,0 0 0-16,0 0 3 16,0 0-3-16,0 0 0 15,0 0 0-15,0-1-1 16,0 1 4-16,0 0-3 16,0 0 0-16,0 0-1 0,0 0 1 15,0 0 0-15,0 0 0 16,0 0 1-16,0 0 1 15,0 0-2 1,0 0 0-16,0 0 0 0,0 3-2 16,-4 2 2-16,-2-2 0 15,3 1 0-15,-2-1 4 16,5-3-4-16,-1 3 0 16,-1-3 0-16,2 2-4 15,0-1 4-15,0 0 0 16,0 1-3-16,0 3 6 15,0-3-3-15,0-1 0 16,0 1-18-16,0-2 0 0,0 0-44 16,0 0-17-16,0 0-62 15,-1 0-160-15,-2-5-249 16</inkml:trace>
  <inkml:trace contextRef="#ctx0" brushRef="#br2" timeOffset="498441.3526">17291 14896 712 0,'0'0'35'16,"0"0"-28"-16,0 0 28 15,0 0 78-15,0 0 2 16,0 0-57-16,-17-21-2 16,15 18 25-16,1 3 3 15,-1 0-16-15,2 0-20 16,0 0-27-16,0 0 6 16,0 0-27-16,8 0 0 15,17 0-4-15,11 0 7 16,8-2-3-16,6-4 0 15,-1 0 1-15,-7-2-6 16,-8 2 5-16,-12 3 0 0,-11 1 4 16,-8 2 3-16,-3 2 5 15,-8 29 58-15,-14 16-45 16,-12 20 22-16,-4 15-37 16,1 7-10-16,3 1-43 15,4-7-224-15,5-13-754 16</inkml:trace>
  <inkml:trace contextRef="#ctx0" brushRef="#br2" timeOffset="508658.9186">6078 7467 902 0,'0'0'55'15,"0"0"-50"-15,0 0 68 16,0 0 4-16,0 0-45 15,0 0-24-15,0 0 4 16,0 0 0-16,-6-9 9 16,6 9 12-16,0 0 5 0,0-1-6 15,0 0 9-15,0-2-8 16,0 0 7-16,0-2-9 16,0-3-9-16,3 0-5 15,3-4-6-15,1 2-8 16,4-4 5-16,-1-1-8 15,2 1 3-15,3-1 0 16,3-1-2-16,0 2-1 16,1-1 2-16,2 2 0 15,-3-1-4-15,1 2 1 16,-2 3 1-16,2-1 1 16,-1 2-1-16,-3 0 1 15,3 2-1-15,-5 6 0 16,-1-3-2-16,2 3-1 15,-4 0 3-15,3 0 0 0,-2 0 3 16,1 0-3-16,-2 0 0 16,1 0 0-16,-1 0-2 15,1 0 2-15,-2 0 0 16,-2 0 0-16,0 0 0 16,-2 3 0-16,-2 3 0 15,3 0 0-15,-3 1-1 16,6 0-1-16,-5 1 2 15,1 4 0-15,-1 0 3 16,-1-2-3-16,-1 3 0 0,-2 1-1 16,0-1-1-1,0 0 2-15,0-1 0 16,-9 2 0-16,-3 1 4 0,0 5-4 16,0-4 0-16,-3 3 1 15,0-3-5-15,2 2 4 16,-4 2 0-16,1-3 2 15,-2 3-1-15,-1 1 0 16,-1 1-1-16,4 2 1 16,-5 0-7-16,7 1 8 15,-5 4-2-15,0-3 2 16,4 0-1-16,-3 0-1 16,3 0 0-16,0-3 0 15,2 0-3-15,1 0 3 16,3-6 0-16,1-1 2 0,4 0 1 15,1-4-3-15,3-3 0 16,0-1 2-16,0 0-4 16,0-2 2-16,0-1 0 15,0 0 0-15,0-3 1 16,0 0-1-16,4-1 1 16,2-1 2-16,0 0 1 15,2 0-4-15,4-7 3 16,0-6 10-16,5-1-12 15,-1-2 8-15,3 3-5 16,-4-2-3-16,6 3 10 16,-4 1-2-16,0-2 2 15,5 3 2-15,-1 1-12 0,3 1 4 16,3 2-5-16,0 3 1 16,3 0-6-16,1 3 3 15,3 0 2-15,5 0 0 16,1 0 3-16,4 0-3 15,2 0 0-15,-1 0 2 16,-1 0-7-16,-5 0 5 16,-6 0 0-16,-6 0 1 15,-8 0 1-15,-2 0-2 16,-1 0 0-16,-4 0 0 16,-2 0 6-16,4 0-6 15,-7-4 0-15,-1 0 10 16,0 3-10-16,-6 1 5 0,1 0-5 15,-1-2-4-15,0 2 2 16,0 0 2-16,0 0-27 16,-10 0-32-16,-6-1-99 15,-4-1-94-15,-2-3-433 16</inkml:trace>
  <inkml:trace contextRef="#ctx0" brushRef="#br2" timeOffset="511808.7024">12629 8393 476 0,'0'0'515'0,"0"0"-486"16,0 0-29-16,0 0 47 15,0 0 61-15,0 0-8 16,0 0-55-16,-63-12-34 16,87 12 4-16,24 0 4 15,31-3 52-15,27 1-14 16,32-2-31-16,24 0-8 15,20-6-13-15,19 3 2 0,8-5-11 16,4-2 4-16,0-1-5 16,-10-4 0-16,-21 0-48 15,-21-3 8-15,-31 3 31 16,-28 1 11-16,-25-1 3 16,-23 7 1-16,-20 1 8 15,-17 5 48-15,-7 6-4 16,-10-2 12-16,0 2-16 15,0 0-25-15,0 0 5 16,0 0-29-16,0 0 5 0,0 0-5 16,0 7 0-1,0-1-1-15,0-3-38 0,-2 0-69 16,-1-3-14-16,-5 0-110 16,-6 0-237-16</inkml:trace>
  <inkml:trace contextRef="#ctx0" brushRef="#br2" timeOffset="516374.9654">695 6367 1192 0,'0'0'178'15,"0"0"-148"-15,0 0-21 16,0 0 100-16,-82-31-4 16,80 31-45-16,2 11-45 15,0 21-11-15,0 14-4 16,0 13 1-16,8 0 4 0,11-4-5 16,8-5 0-16,3-12 0 15,7-11-1-15,2-10 0 16,-1-17 1-16,-3 0-1 15,-10-23-4-15,-5-14 5 16,-10-7 2-16,-9-1 0 16,-1 3 14-16,0 6-13 15,-11 11 31-15,0 11 24 16,5 7-27-16,3 7-5 16,3 0-18-16,0 18-7 15,3 15-2-15,14 8-5 16,8-3 5-16,8-7 1 15,10-11-20-15,2-12-2 0,-1-8-19 16,-3-1 4-16,-13-18 25 16,-11-6 7-16,-12-3 5 15,-5-8 6-15,-4-1-4 16,-17-2 8-16,-1 1 10 16,-8 2 8-16,2 6-4 15,-1 7-19-15,4 8 4 16,10 7-9-16,3 6 2 15,6 2-5-15,5 1-18 16,1 20-95-16,0 8-99 16,19 2-110-16,8-9-247 15</inkml:trace>
  <inkml:trace contextRef="#ctx0" brushRef="#br2" timeOffset="516665.7834">1369 6363 1355 0,'0'0'68'0,"0"0"-59"16,0 0-4-16,0 0 16 15,83-19-20-15,-47 19 4 16,-3 13-5-16,-8 12 0 16,-11 7-2-16,-7 3 2 15,-7 2 0-15,-13 3 4 0,-12-2-3 16,-5-3 10-1,7-8 17-15,7-8 35 0,16-11 0 16,0-8-53-16,30 0-5 16,14-15-2-16,13-19-3 15,13-7-49-15,2-11-132 16,-2-2-156-16,-10-3-509 16</inkml:trace>
  <inkml:trace contextRef="#ctx0" brushRef="#br2" timeOffset="516829.6922">1861 6116 1359 0,'0'0'74'15,"0"0"-51"-15,39-98 59 16,9 58-43-16,14 6-39 0,8 1-3 16,-4 6-52-16,-5 14-168 15,-19 11-230-15</inkml:trace>
  <inkml:trace contextRef="#ctx0" brushRef="#br2" timeOffset="516971.5989">2076 6181 1107 0,'0'0'113'15,"0"0"-43"-15,0 0 43 16,0 0-34-16,0 0-46 16,101 10-12-16,-35-39-21 15,1-5-6-15,-1-2-68 16,-5-3-172-16,-9 0-254 0</inkml:trace>
  <inkml:trace contextRef="#ctx0" brushRef="#br2" timeOffset="517191.4683">2704 5492 1560 0,'0'0'118'15,"0"0"36"-15,0 0-22 16,0 0-67-16,0 0-58 15,0 0-2-15,40 21-5 16,-8 37 0-16,-4 7 0 16,0 1-4-16,-4-5-55 15,-3-8-86-15,-3-15-106 0,1-17-124 16,-3-18-456-16</inkml:trace>
  <inkml:trace contextRef="#ctx0" brushRef="#br2" timeOffset="517312.392">3044 5641 1137 0,'0'0'289'0,"0"0"-251"16,0 0 90-16,0 0-15 15,0 0-107-15,88-57-6 16,-42 44-10-16,-4-4-193 16,-5-7-329-16</inkml:trace>
  <inkml:trace contextRef="#ctx0" brushRef="#br2" timeOffset="517803.5987">3405 5194 671 0,'0'0'811'0,"0"0"-761"0,0 0 141 15,0 0-80-15,0 0-59 16,0 0-52-16,-48 14-3 16,57 30 0-16,9 3 3 15,3-7-12-15,6-9-27 16,1-9-105-16,-1-14 0 15,-5-8 47-15,-5-5 46 16,-8-24 51-16,-2-8 11 16,-4-9 63-16,0 3 26 15,-3 2-1-15,0 12-25 0,0 13-32 16,0 10-8-16,0 6 10 16,0 1-44-16,9 21 0 15,4 12-7-15,4 6 8 16,2-1-2-16,2-7-36 15,3-12-90-15,0-10 5 16,7-10 44-16,-4-10 27 16,3-15 46-16,-8-5 3 15,-7 1 2-15,-3 2 17 16,-6 5 25-16,0 1 35 16,5 1-7-16,-1 3-11 15,-3 0-14-15,1-2-23 16,-2 5 6-16,1-3-7 0,-7-2-7 15,0-1-2-15,0-2-11 16,-4 5-1-16,-10 1 0 16,-2 7-42-16,4 9-117 15,3 0-108-15,9 6-249 16</inkml:trace>
  <inkml:trace contextRef="#ctx0" brushRef="#br2" timeOffset="517980.4952">4127 5034 1431 0,'0'0'241'0,"0"0"-239"16,0 0 39-16,0 0 31 15,0 0-51-15,0 0-20 16,56 67 4-16,-51-23-5 15,-5 2 0-15,0 4-83 16,0-10-155-16,0-7-330 16</inkml:trace>
  <inkml:trace contextRef="#ctx0" brushRef="#br3" timeOffset="656069.6438">27977 11891 365 0,'0'0'23'16,"0"0"-5"-16,0 0 18 15,0 0 23-15,0 0-29 16,0 0-16-16,0 0 1 16,-38-31-6-16,35 29-4 15,-2-1 0-15,-1 3-3 0,3 0 0 16,-3-2 1-16,-1 2-3 16,-1 0 1-16,2 0 0 15,0 0-1-15,0 0 2 16,0 0 0-16,0 0 6 15,0 0 12-15,0 2-13 16,-1 7-5-16,0 2 1 16,-2 0-1-16,-1 3-1 15,0 0 1-15,4 2-2 16,-1-2 0-16,2-1 1 16,-1 2 2-16,0-4-3 15,3 2 1-15,0-1-2 0,0 2 1 16,2-4 0-16,1 4 2 15,-2-1 0-15,2 1 2 16,-1 1-3-16,-1 1 6 16,2 1 1-16,-1 2-4 15,1 1 2-15,0-1-1 16,0-1-4-16,0 3 3 16,0-1-4-16,0-1 0 15,0 0 4-15,0-2 1 16,0 0-2-16,0-1 4 15,0 0 3-15,0-2 1 16,0-1-5-16,0 1 5 16,0-2 3-16,0 1-7 0,1 0 1 15,4-3-6 1,-1 3 0-16,-1-2-2 0,0 2 0 16,1 1 0-16,0 2 2 15,0-2-2-15,1 2 1 16,-2-2 0-16,1 0 0 15,1 0-2-15,-1-1 1 16,3-3 0-16,3 1 4 16,-3-2-4-16,5 1 1 15,-2-3 1-15,1 3-1 16,2-1 0-16,1 1-1 16,2-1 0-16,-2 2 0 0,0 0 0 15,-2-1 0 1,-3-1 0-16,2 1 1 0,-5 2-2 15,0-4 1-15,0 1 0 16,1-2 1-16,0 1 1 16,4-2-2-16,0-3 2 15,3 0-2-15,1 1 3 16,0-3-2-16,-1 2-1 16,2 0 1-16,-5-2-1 15,5-1 2-15,-4 0-1 16,1 0 2-16,1 0 3 15,-4-1-2-15,2-3 7 16,-1-1 1-16,-4 0-9 0,5 1 4 16,-2-2-2-1,2-1-3-15,-3 3-1 0,-1-1 4 16,-1-2-5-16,2 1 10 16,-2-1-6-16,2-1 4 15,1-1 6-15,1-2 1 16,0-2 3-16,0 2-9 15,0-3-4-15,-3 0 2 16,1 0-3-16,-1 0 8 16,0 1 3-16,-2 1-5 15,-1-2-3-15,0-1 1 16,-2-2-8-16,0 0 7 0,-1-1-7 16,-2-3 5-1,0-5 6-15,1-1 2 0,-1-3-5 16,0-6 1-16,0 0-2 15,2-3 3-15,-1-1-7 16,-1 1 3-16,0 0 3 16,0 0-7-16,0 0 17 15,-16 2-2-15,-5-2-4 16,-9-2-7-16,-10 4-6 16,-3-1-51-16,-8 5-194 15,-3 4-507-15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77639-E6E7-406F-8AA2-A09DE6DA119F}"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044C9-92A6-4031-B6DB-664F95587C2E}" type="slidenum">
              <a:rPr lang="en-US" smtClean="0"/>
              <a:t>‹#›</a:t>
            </a:fld>
            <a:endParaRPr lang="en-US"/>
          </a:p>
        </p:txBody>
      </p:sp>
    </p:spTree>
    <p:extLst>
      <p:ext uri="{BB962C8B-B14F-4D97-AF65-F5344CB8AC3E}">
        <p14:creationId xmlns:p14="http://schemas.microsoft.com/office/powerpoint/2010/main" val="152262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Human_visual_system" TargetMode="External"/><Relationship Id="rId3" Type="http://schemas.openxmlformats.org/officeDocument/2006/relationships/hyperlink" Target="https://en.wikipedia.org/wiki/Interdisciplinarity" TargetMode="External"/><Relationship Id="rId7" Type="http://schemas.openxmlformats.org/officeDocument/2006/relationships/hyperlink" Target="https://en.wikipedia.org/wiki/Engineerin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Video" TargetMode="External"/><Relationship Id="rId5" Type="http://schemas.openxmlformats.org/officeDocument/2006/relationships/hyperlink" Target="https://en.wikipedia.org/wiki/Digital_image" TargetMode="External"/><Relationship Id="rId4" Type="http://schemas.openxmlformats.org/officeDocument/2006/relationships/hyperlink" Target="https://en.wikipedia.org/wiki/Comput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Human_visual_system" TargetMode="External"/><Relationship Id="rId3" Type="http://schemas.openxmlformats.org/officeDocument/2006/relationships/hyperlink" Target="https://en.wikipedia.org/wiki/Interdisciplinarity" TargetMode="External"/><Relationship Id="rId7" Type="http://schemas.openxmlformats.org/officeDocument/2006/relationships/hyperlink" Target="https://en.wikipedia.org/wiki/Engine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Video" TargetMode="External"/><Relationship Id="rId5" Type="http://schemas.openxmlformats.org/officeDocument/2006/relationships/hyperlink" Target="https://en.wikipedia.org/wiki/Digital_image" TargetMode="External"/><Relationship Id="rId4" Type="http://schemas.openxmlformats.org/officeDocument/2006/relationships/hyperlink" Target="https://en.wikipedia.org/wiki/Comput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3046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828390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31191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https://www.v7labs.com/blog/computer-vision-applications</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7944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smtClean="0">
                <a:solidFill>
                  <a:schemeClr val="tx2"/>
                </a:solidFill>
                <a:effectLst/>
                <a:latin typeface="+mn-lt"/>
                <a:ea typeface="+mn-ea"/>
                <a:cs typeface="+mn-cs"/>
              </a:rPr>
              <a:t>Computer vision</a:t>
            </a:r>
            <a:r>
              <a:rPr lang="en-US" sz="1600" b="0" i="0" kern="1200" dirty="0" smtClean="0">
                <a:solidFill>
                  <a:schemeClr val="tx2"/>
                </a:solidFill>
                <a:effectLst/>
                <a:latin typeface="+mn-lt"/>
                <a:ea typeface="+mn-ea"/>
                <a:cs typeface="+mn-cs"/>
              </a:rPr>
              <a:t> is an </a:t>
            </a:r>
            <a:r>
              <a:rPr lang="en-US" sz="1600" b="0" i="0" u="none" strike="noStrike" kern="1200" dirty="0" smtClean="0">
                <a:solidFill>
                  <a:schemeClr val="tx2"/>
                </a:solidFill>
                <a:effectLst/>
                <a:latin typeface="+mn-lt"/>
                <a:ea typeface="+mn-ea"/>
                <a:cs typeface="+mn-cs"/>
                <a:hlinkClick r:id="rId3" tooltip="Interdisciplinarity"/>
              </a:rPr>
              <a:t>interdisciplinary scientific field</a:t>
            </a:r>
            <a:r>
              <a:rPr lang="en-US" sz="1600" b="0" i="0" kern="1200" dirty="0" smtClean="0">
                <a:solidFill>
                  <a:schemeClr val="tx2"/>
                </a:solidFill>
                <a:effectLst/>
                <a:latin typeface="+mn-lt"/>
                <a:ea typeface="+mn-ea"/>
                <a:cs typeface="+mn-cs"/>
              </a:rPr>
              <a:t> that deals with how </a:t>
            </a:r>
            <a:r>
              <a:rPr lang="en-US" sz="1600" b="0" i="0" u="none" strike="noStrike" kern="1200" dirty="0" smtClean="0">
                <a:solidFill>
                  <a:schemeClr val="tx2"/>
                </a:solidFill>
                <a:effectLst/>
                <a:latin typeface="+mn-lt"/>
                <a:ea typeface="+mn-ea"/>
                <a:cs typeface="+mn-cs"/>
                <a:hlinkClick r:id="rId4" tooltip="Computer"/>
              </a:rPr>
              <a:t>computers</a:t>
            </a:r>
            <a:r>
              <a:rPr lang="en-US" sz="1600" b="0" i="0" kern="1200" dirty="0" smtClean="0">
                <a:solidFill>
                  <a:schemeClr val="tx2"/>
                </a:solidFill>
                <a:effectLst/>
                <a:latin typeface="+mn-lt"/>
                <a:ea typeface="+mn-ea"/>
                <a:cs typeface="+mn-cs"/>
              </a:rPr>
              <a:t> can gain high-level understanding from </a:t>
            </a:r>
            <a:r>
              <a:rPr lang="en-US" sz="1600" b="0" i="0" u="none" strike="noStrike" kern="1200" dirty="0" smtClean="0">
                <a:solidFill>
                  <a:schemeClr val="tx2"/>
                </a:solidFill>
                <a:effectLst/>
                <a:latin typeface="+mn-lt"/>
                <a:ea typeface="+mn-ea"/>
                <a:cs typeface="+mn-cs"/>
                <a:hlinkClick r:id="rId5" tooltip="Digital image"/>
              </a:rPr>
              <a:t>digital images</a:t>
            </a:r>
            <a:r>
              <a:rPr lang="en-US" sz="1600" b="0" i="0" kern="1200" dirty="0" smtClean="0">
                <a:solidFill>
                  <a:schemeClr val="tx2"/>
                </a:solidFill>
                <a:effectLst/>
                <a:latin typeface="+mn-lt"/>
                <a:ea typeface="+mn-ea"/>
                <a:cs typeface="+mn-cs"/>
              </a:rPr>
              <a:t> or </a:t>
            </a:r>
            <a:r>
              <a:rPr lang="en-US" sz="1600" b="0" i="0" u="none" strike="noStrike" kern="1200" dirty="0" smtClean="0">
                <a:solidFill>
                  <a:schemeClr val="tx2"/>
                </a:solidFill>
                <a:effectLst/>
                <a:latin typeface="+mn-lt"/>
                <a:ea typeface="+mn-ea"/>
                <a:cs typeface="+mn-cs"/>
                <a:hlinkClick r:id="rId6" tooltip="Video"/>
              </a:rPr>
              <a:t>videos</a:t>
            </a:r>
            <a:r>
              <a:rPr lang="en-US" sz="1600" b="0" i="0" kern="1200" dirty="0" smtClean="0">
                <a:solidFill>
                  <a:schemeClr val="tx2"/>
                </a:solidFill>
                <a:effectLst/>
                <a:latin typeface="+mn-lt"/>
                <a:ea typeface="+mn-ea"/>
                <a:cs typeface="+mn-cs"/>
              </a:rPr>
              <a:t>. From the perspective of </a:t>
            </a:r>
            <a:r>
              <a:rPr lang="en-US" sz="1600" b="0" i="0" u="none" strike="noStrike" kern="1200" dirty="0" smtClean="0">
                <a:solidFill>
                  <a:schemeClr val="tx2"/>
                </a:solidFill>
                <a:effectLst/>
                <a:latin typeface="+mn-lt"/>
                <a:ea typeface="+mn-ea"/>
                <a:cs typeface="+mn-cs"/>
                <a:hlinkClick r:id="rId7" tooltip="Engineering"/>
              </a:rPr>
              <a:t>engineering</a:t>
            </a:r>
            <a:r>
              <a:rPr lang="en-US" sz="1600" b="0" i="0" kern="1200" dirty="0" smtClean="0">
                <a:solidFill>
                  <a:schemeClr val="tx2"/>
                </a:solidFill>
                <a:effectLst/>
                <a:latin typeface="+mn-lt"/>
                <a:ea typeface="+mn-ea"/>
                <a:cs typeface="+mn-cs"/>
              </a:rPr>
              <a:t>, it seeks to understand and automate tasks that the </a:t>
            </a:r>
            <a:r>
              <a:rPr lang="en-US" sz="1600" b="0" i="0" u="none" strike="noStrike" kern="1200" dirty="0" smtClean="0">
                <a:solidFill>
                  <a:schemeClr val="tx2"/>
                </a:solidFill>
                <a:effectLst/>
                <a:latin typeface="+mn-lt"/>
                <a:ea typeface="+mn-ea"/>
                <a:cs typeface="+mn-cs"/>
                <a:hlinkClick r:id="rId8" tooltip="Human visual system"/>
              </a:rPr>
              <a:t>human visual system</a:t>
            </a:r>
            <a:r>
              <a:rPr lang="en-US" sz="1600" b="0" i="0" kern="1200" dirty="0" smtClean="0">
                <a:solidFill>
                  <a:schemeClr val="tx2"/>
                </a:solidFill>
                <a:effectLst/>
                <a:latin typeface="+mn-lt"/>
                <a:ea typeface="+mn-ea"/>
                <a:cs typeface="+mn-cs"/>
              </a:rPr>
              <a:t> can do</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440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00109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808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6343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smtClean="0">
                <a:solidFill>
                  <a:schemeClr val="tx2"/>
                </a:solidFill>
                <a:effectLst/>
                <a:latin typeface="+mn-lt"/>
                <a:ea typeface="+mn-ea"/>
                <a:cs typeface="+mn-cs"/>
              </a:rPr>
              <a:t>Computer vision</a:t>
            </a:r>
            <a:r>
              <a:rPr lang="en-US" sz="1600" b="0" i="0" kern="1200" dirty="0" smtClean="0">
                <a:solidFill>
                  <a:schemeClr val="tx2"/>
                </a:solidFill>
                <a:effectLst/>
                <a:latin typeface="+mn-lt"/>
                <a:ea typeface="+mn-ea"/>
                <a:cs typeface="+mn-cs"/>
              </a:rPr>
              <a:t> is an </a:t>
            </a:r>
            <a:r>
              <a:rPr lang="en-US" sz="1600" b="0" i="0" u="none" strike="noStrike" kern="1200" dirty="0" smtClean="0">
                <a:solidFill>
                  <a:schemeClr val="tx2"/>
                </a:solidFill>
                <a:effectLst/>
                <a:latin typeface="+mn-lt"/>
                <a:ea typeface="+mn-ea"/>
                <a:cs typeface="+mn-cs"/>
                <a:hlinkClick r:id="rId3" tooltip="Interdisciplinarity"/>
              </a:rPr>
              <a:t>interdisciplinary scientific field</a:t>
            </a:r>
            <a:r>
              <a:rPr lang="en-US" sz="1600" b="0" i="0" kern="1200" dirty="0" smtClean="0">
                <a:solidFill>
                  <a:schemeClr val="tx2"/>
                </a:solidFill>
                <a:effectLst/>
                <a:latin typeface="+mn-lt"/>
                <a:ea typeface="+mn-ea"/>
                <a:cs typeface="+mn-cs"/>
              </a:rPr>
              <a:t> that deals with how </a:t>
            </a:r>
            <a:r>
              <a:rPr lang="en-US" sz="1600" b="0" i="0" u="none" strike="noStrike" kern="1200" dirty="0" smtClean="0">
                <a:solidFill>
                  <a:schemeClr val="tx2"/>
                </a:solidFill>
                <a:effectLst/>
                <a:latin typeface="+mn-lt"/>
                <a:ea typeface="+mn-ea"/>
                <a:cs typeface="+mn-cs"/>
                <a:hlinkClick r:id="rId4" tooltip="Computer"/>
              </a:rPr>
              <a:t>computers</a:t>
            </a:r>
            <a:r>
              <a:rPr lang="en-US" sz="1600" b="0" i="0" kern="1200" dirty="0" smtClean="0">
                <a:solidFill>
                  <a:schemeClr val="tx2"/>
                </a:solidFill>
                <a:effectLst/>
                <a:latin typeface="+mn-lt"/>
                <a:ea typeface="+mn-ea"/>
                <a:cs typeface="+mn-cs"/>
              </a:rPr>
              <a:t> can gain high-level understanding from </a:t>
            </a:r>
            <a:r>
              <a:rPr lang="en-US" sz="1600" b="0" i="0" u="none" strike="noStrike" kern="1200" dirty="0" smtClean="0">
                <a:solidFill>
                  <a:schemeClr val="tx2"/>
                </a:solidFill>
                <a:effectLst/>
                <a:latin typeface="+mn-lt"/>
                <a:ea typeface="+mn-ea"/>
                <a:cs typeface="+mn-cs"/>
                <a:hlinkClick r:id="rId5" tooltip="Digital image"/>
              </a:rPr>
              <a:t>digital images</a:t>
            </a:r>
            <a:r>
              <a:rPr lang="en-US" sz="1600" b="0" i="0" kern="1200" dirty="0" smtClean="0">
                <a:solidFill>
                  <a:schemeClr val="tx2"/>
                </a:solidFill>
                <a:effectLst/>
                <a:latin typeface="+mn-lt"/>
                <a:ea typeface="+mn-ea"/>
                <a:cs typeface="+mn-cs"/>
              </a:rPr>
              <a:t> or </a:t>
            </a:r>
            <a:r>
              <a:rPr lang="en-US" sz="1600" b="0" i="0" u="none" strike="noStrike" kern="1200" dirty="0" smtClean="0">
                <a:solidFill>
                  <a:schemeClr val="tx2"/>
                </a:solidFill>
                <a:effectLst/>
                <a:latin typeface="+mn-lt"/>
                <a:ea typeface="+mn-ea"/>
                <a:cs typeface="+mn-cs"/>
                <a:hlinkClick r:id="rId6" tooltip="Video"/>
              </a:rPr>
              <a:t>videos</a:t>
            </a:r>
            <a:r>
              <a:rPr lang="en-US" sz="1600" b="0" i="0" kern="1200" dirty="0" smtClean="0">
                <a:solidFill>
                  <a:schemeClr val="tx2"/>
                </a:solidFill>
                <a:effectLst/>
                <a:latin typeface="+mn-lt"/>
                <a:ea typeface="+mn-ea"/>
                <a:cs typeface="+mn-cs"/>
              </a:rPr>
              <a:t>. From the perspective of </a:t>
            </a:r>
            <a:r>
              <a:rPr lang="en-US" sz="1600" b="0" i="0" u="none" strike="noStrike" kern="1200" dirty="0" smtClean="0">
                <a:solidFill>
                  <a:schemeClr val="tx2"/>
                </a:solidFill>
                <a:effectLst/>
                <a:latin typeface="+mn-lt"/>
                <a:ea typeface="+mn-ea"/>
                <a:cs typeface="+mn-cs"/>
                <a:hlinkClick r:id="rId7" tooltip="Engineering"/>
              </a:rPr>
              <a:t>engineering</a:t>
            </a:r>
            <a:r>
              <a:rPr lang="en-US" sz="1600" b="0" i="0" kern="1200" dirty="0" smtClean="0">
                <a:solidFill>
                  <a:schemeClr val="tx2"/>
                </a:solidFill>
                <a:effectLst/>
                <a:latin typeface="+mn-lt"/>
                <a:ea typeface="+mn-ea"/>
                <a:cs typeface="+mn-cs"/>
              </a:rPr>
              <a:t>, it seeks to understand and automate tasks that the </a:t>
            </a:r>
            <a:r>
              <a:rPr lang="en-US" sz="1600" b="0" i="0" u="none" strike="noStrike" kern="1200" dirty="0" smtClean="0">
                <a:solidFill>
                  <a:schemeClr val="tx2"/>
                </a:solidFill>
                <a:effectLst/>
                <a:latin typeface="+mn-lt"/>
                <a:ea typeface="+mn-ea"/>
                <a:cs typeface="+mn-cs"/>
                <a:hlinkClick r:id="rId8" tooltip="Human visual system"/>
              </a:rPr>
              <a:t>human visual system</a:t>
            </a:r>
            <a:r>
              <a:rPr lang="en-US" sz="1600" b="0" i="0" kern="1200" dirty="0" smtClean="0">
                <a:solidFill>
                  <a:schemeClr val="tx2"/>
                </a:solidFill>
                <a:effectLst/>
                <a:latin typeface="+mn-lt"/>
                <a:ea typeface="+mn-ea"/>
                <a:cs typeface="+mn-cs"/>
              </a:rPr>
              <a:t> can do</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100993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775806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93141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000000"/>
                </a:solidFill>
                <a:effectLst/>
                <a:uLnTx/>
                <a:uFillTx/>
                <a:latin typeface="Century Gothic"/>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757619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3600" y="1498602"/>
            <a:ext cx="7010400"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3600" y="4927600"/>
            <a:ext cx="7010400"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212711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584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1076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3600" y="1498602"/>
            <a:ext cx="7010400"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3600" y="4927600"/>
            <a:ext cx="7010400"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40381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8B5A30F4-0B4E-4E4B-BC36-C30CD13F4E17}" type="datetimeFigureOut">
              <a:rPr lang="en-US" smtClean="0">
                <a:solidFill>
                  <a:srgbClr val="000000">
                    <a:lumMod val="65000"/>
                    <a:lumOff val="35000"/>
                  </a:srgbClr>
                </a:solidFill>
              </a:rPr>
              <a:pPr defTabSz="1218987"/>
              <a:t>6/16/2023</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DA60BA0E-20D0-4E7C-B286-26C960A6788F}"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7356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25330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13672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8" name="Footer Placeholder 7"/>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41565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4" name="Footer Placeholder 3"/>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5" name="Slide Number Placeholder 4"/>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9530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3" name="Footer Placeholder 2"/>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4" name="Slide Number Placeholder 3"/>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88995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304801" y="1701800"/>
            <a:ext cx="3352800"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416755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8B5A30F4-0B4E-4E4B-BC36-C30CD13F4E17}" type="datetimeFigureOut">
              <a:rPr lang="en-US" smtClean="0">
                <a:solidFill>
                  <a:srgbClr val="000000">
                    <a:lumMod val="65000"/>
                    <a:lumOff val="35000"/>
                  </a:srgbClr>
                </a:solidFill>
              </a:rPr>
              <a:pPr defTabSz="1218987"/>
              <a:t>6/16/2023</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DA60BA0E-20D0-4E7C-B286-26C960A6788F}"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2712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2438401" y="4800600"/>
            <a:ext cx="7315200"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00648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1082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8372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83"/>
        <p:cNvGrpSpPr/>
        <p:nvPr/>
      </p:nvGrpSpPr>
      <p:grpSpPr>
        <a:xfrm>
          <a:off x="0" y="0"/>
          <a:ext cx="0" cy="0"/>
          <a:chOff x="0" y="0"/>
          <a:chExt cx="0" cy="0"/>
        </a:xfrm>
      </p:grpSpPr>
      <p:sp>
        <p:nvSpPr>
          <p:cNvPr id="84" name="Google Shape;84;p5"/>
          <p:cNvSpPr/>
          <p:nvPr/>
        </p:nvSpPr>
        <p:spPr>
          <a:xfrm>
            <a:off x="11744001" y="2944372"/>
            <a:ext cx="448000" cy="969600"/>
          </a:xfrm>
          <a:prstGeom prst="rect">
            <a:avLst/>
          </a:prstGeom>
          <a:solidFill>
            <a:srgbClr val="000000"/>
          </a:solidFill>
          <a:ln>
            <a:noFill/>
          </a:ln>
        </p:spPr>
        <p:txBody>
          <a:bodyPr spcFirstLastPara="1" wrap="square" lIns="121868" tIns="121868" rIns="121868" bIns="121868" anchor="ctr"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3199" b="0" i="0" u="none" strike="noStrike" kern="1200" cap="none" spc="0" normalizeH="0" baseline="0" noProof="0">
              <a:ln>
                <a:noFill/>
              </a:ln>
              <a:solidFill>
                <a:srgbClr val="374C81"/>
              </a:solidFill>
              <a:effectLst/>
              <a:uLnTx/>
              <a:uFillTx/>
              <a:latin typeface="Century Gothic"/>
              <a:ea typeface="+mn-ea"/>
              <a:cs typeface="+mn-cs"/>
            </a:endParaRPr>
          </a:p>
        </p:txBody>
      </p:sp>
      <p:sp>
        <p:nvSpPr>
          <p:cNvPr id="85" name="Google Shape;85;p5"/>
          <p:cNvSpPr txBox="1">
            <a:spLocks noGrp="1"/>
          </p:cNvSpPr>
          <p:nvPr>
            <p:ph type="sldNum" idx="12"/>
          </p:nvPr>
        </p:nvSpPr>
        <p:spPr>
          <a:xfrm>
            <a:off x="11744001" y="2944372"/>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defTabSz="1218987">
              <a:defRPr/>
            </a:pPr>
            <a:fld id="{00000000-1234-1234-1234-123412341234}" type="slidenum">
              <a:rPr lang="en" smtClean="0">
                <a:solidFill>
                  <a:srgbClr val="000000">
                    <a:lumMod val="65000"/>
                    <a:lumOff val="35000"/>
                  </a:srgbClr>
                </a:solidFill>
              </a:rPr>
              <a:pPr algn="ctr" defTabSz="1218987">
                <a:defRPr/>
              </a:pPr>
              <a:t>‹#›</a:t>
            </a:fld>
            <a:endParaRPr lang="en">
              <a:solidFill>
                <a:srgbClr val="000000">
                  <a:lumMod val="65000"/>
                  <a:lumOff val="35000"/>
                </a:srgbClr>
              </a:solidFill>
            </a:endParaRPr>
          </a:p>
        </p:txBody>
      </p:sp>
      <p:sp>
        <p:nvSpPr>
          <p:cNvPr id="86" name="Google Shape;86;p5"/>
          <p:cNvSpPr/>
          <p:nvPr/>
        </p:nvSpPr>
        <p:spPr>
          <a:xfrm>
            <a:off x="0" y="0"/>
            <a:ext cx="8128000" cy="6858000"/>
          </a:xfrm>
          <a:prstGeom prst="rect">
            <a:avLst/>
          </a:prstGeom>
          <a:solidFill>
            <a:srgbClr val="FFFFFF"/>
          </a:solidFill>
          <a:ln>
            <a:noFill/>
          </a:ln>
        </p:spPr>
        <p:txBody>
          <a:bodyPr spcFirstLastPara="1" wrap="square" lIns="121868" tIns="121868" rIns="121868" bIns="121868" anchor="ctr"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3199" b="0" i="0" u="none" strike="noStrike" kern="1200" cap="none" spc="0" normalizeH="0" baseline="0" noProof="0">
              <a:ln>
                <a:noFill/>
              </a:ln>
              <a:solidFill>
                <a:srgbClr val="374C81"/>
              </a:solidFill>
              <a:effectLst/>
              <a:uLnTx/>
              <a:uFillTx/>
              <a:latin typeface="Century Gothic"/>
              <a:ea typeface="+mn-ea"/>
              <a:cs typeface="+mn-cs"/>
            </a:endParaRPr>
          </a:p>
        </p:txBody>
      </p:sp>
      <p:sp>
        <p:nvSpPr>
          <p:cNvPr id="87" name="Google Shape;87;p5"/>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609600" y="2209800"/>
            <a:ext cx="6851600" cy="4241200"/>
          </a:xfrm>
          <a:prstGeom prst="rect">
            <a:avLst/>
          </a:prstGeom>
        </p:spPr>
        <p:txBody>
          <a:bodyPr spcFirstLastPara="1" wrap="square" lIns="91425" tIns="91425" rIns="91425" bIns="91425" anchor="t" anchorCtr="0">
            <a:noAutofit/>
          </a:bodyPr>
          <a:lstStyle>
            <a:lvl1pPr marL="609448" lvl="0" indent="-507873">
              <a:spcBef>
                <a:spcPts val="800"/>
              </a:spcBef>
              <a:spcAft>
                <a:spcPts val="0"/>
              </a:spcAft>
              <a:buSzPts val="2400"/>
              <a:buChar char="▹"/>
              <a:defRPr/>
            </a:lvl1pPr>
            <a:lvl2pPr marL="1218895" lvl="1" indent="-507873">
              <a:spcBef>
                <a:spcPts val="0"/>
              </a:spcBef>
              <a:spcAft>
                <a:spcPts val="0"/>
              </a:spcAft>
              <a:buSzPts val="2400"/>
              <a:buChar char="￭"/>
              <a:defRPr/>
            </a:lvl2pPr>
            <a:lvl3pPr marL="1828343" lvl="2" indent="-507873">
              <a:spcBef>
                <a:spcPts val="0"/>
              </a:spcBef>
              <a:spcAft>
                <a:spcPts val="0"/>
              </a:spcAft>
              <a:buSzPts val="2400"/>
              <a:buChar char="⬝"/>
              <a:defRPr/>
            </a:lvl3pPr>
            <a:lvl4pPr marL="2437790" lvl="3" indent="-507873">
              <a:spcBef>
                <a:spcPts val="0"/>
              </a:spcBef>
              <a:spcAft>
                <a:spcPts val="0"/>
              </a:spcAft>
              <a:buSzPts val="2400"/>
              <a:buChar char="●"/>
              <a:defRPr/>
            </a:lvl4pPr>
            <a:lvl5pPr marL="3047238" lvl="4" indent="-507873">
              <a:spcBef>
                <a:spcPts val="0"/>
              </a:spcBef>
              <a:spcAft>
                <a:spcPts val="0"/>
              </a:spcAft>
              <a:buSzPts val="2400"/>
              <a:buChar char="○"/>
              <a:defRPr/>
            </a:lvl5pPr>
            <a:lvl6pPr marL="3656686" lvl="5" indent="-507873">
              <a:spcBef>
                <a:spcPts val="0"/>
              </a:spcBef>
              <a:spcAft>
                <a:spcPts val="0"/>
              </a:spcAft>
              <a:buSzPts val="2400"/>
              <a:buChar char="■"/>
              <a:defRPr/>
            </a:lvl6pPr>
            <a:lvl7pPr marL="4266133" lvl="6" indent="-507873">
              <a:spcBef>
                <a:spcPts val="0"/>
              </a:spcBef>
              <a:spcAft>
                <a:spcPts val="0"/>
              </a:spcAft>
              <a:buSzPts val="2400"/>
              <a:buChar char="●"/>
              <a:defRPr/>
            </a:lvl7pPr>
            <a:lvl8pPr marL="4875581" lvl="7" indent="-507873">
              <a:spcBef>
                <a:spcPts val="0"/>
              </a:spcBef>
              <a:spcAft>
                <a:spcPts val="0"/>
              </a:spcAft>
              <a:buSzPts val="2400"/>
              <a:buChar char="○"/>
              <a:defRPr/>
            </a:lvl8pPr>
            <a:lvl9pPr marL="5485028" lvl="8" indent="-507873">
              <a:spcBef>
                <a:spcPts val="0"/>
              </a:spcBef>
              <a:spcAft>
                <a:spcPts val="0"/>
              </a:spcAft>
              <a:buSzPts val="2400"/>
              <a:buChar char="■"/>
              <a:defRPr/>
            </a:lvl9pPr>
          </a:lstStyle>
          <a:p>
            <a:endParaRPr/>
          </a:p>
        </p:txBody>
      </p:sp>
      <p:grpSp>
        <p:nvGrpSpPr>
          <p:cNvPr id="89" name="Google Shape;89;p5"/>
          <p:cNvGrpSpPr/>
          <p:nvPr/>
        </p:nvGrpSpPr>
        <p:grpSpPr>
          <a:xfrm>
            <a:off x="8562988" y="-83"/>
            <a:ext cx="2203300" cy="302700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grpSp>
        <p:nvGrpSpPr>
          <p:cNvPr id="99" name="Google Shape;99;p5"/>
          <p:cNvGrpSpPr/>
          <p:nvPr/>
        </p:nvGrpSpPr>
        <p:grpSpPr>
          <a:xfrm>
            <a:off x="9474852" y="3566485"/>
            <a:ext cx="2068116" cy="3291500"/>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3295732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3600" y="1498602"/>
            <a:ext cx="7010400"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3600" y="4927600"/>
            <a:ext cx="7010400"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89649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8B5A30F4-0B4E-4E4B-BC36-C30CD13F4E17}" type="datetimeFigureOut">
              <a:rPr lang="en-US" smtClean="0">
                <a:solidFill>
                  <a:srgbClr val="000000">
                    <a:lumMod val="65000"/>
                    <a:lumOff val="35000"/>
                  </a:srgbClr>
                </a:solidFill>
              </a:rPr>
              <a:pPr defTabSz="1218987"/>
              <a:t>6/16/2023</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DA60BA0E-20D0-4E7C-B286-26C960A6788F}"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23719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323592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46298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8" name="Footer Placeholder 7"/>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4048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4" name="Footer Placeholder 3"/>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5" name="Slide Number Placeholder 4"/>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5474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160187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3" name="Footer Placeholder 2"/>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4" name="Slide Number Placeholder 3"/>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04703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304801" y="1701800"/>
            <a:ext cx="3352800"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633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2438401" y="4800600"/>
            <a:ext cx="7315200"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404657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407680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defTabSz="1218987"/>
            <a:fld id="{7AECB6C2-1084-4AED-A74A-DF028B0094EA}"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pPr defTabSz="1218987"/>
            <a:fld id="{591C5AD9-787D-40FA-8A4D-16A055B9AF81}"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38288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72266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8" name="Footer Placeholder 7"/>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50861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4" name="Footer Placeholder 3"/>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5" name="Slide Number Placeholder 4"/>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63013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3" name="Footer Placeholder 2"/>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4" name="Slide Number Placeholder 3"/>
          <p:cNvSpPr>
            <a:spLocks noGrp="1"/>
          </p:cNvSpPr>
          <p:nvPr>
            <p:ph type="sldNum" sz="quarter" idx="12"/>
          </p:nvPr>
        </p:nvSpPr>
        <p:spPr/>
        <p:txBody>
          <a:body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9546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304801" y="1701800"/>
            <a:ext cx="3352800"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87833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1"/>
          <p:cNvSpPr>
            <a:spLocks noGrp="1"/>
          </p:cNvSpPr>
          <p:nvPr>
            <p:ph type="title"/>
          </p:nvPr>
        </p:nvSpPr>
        <p:spPr>
          <a:xfrm>
            <a:off x="2438401" y="4800600"/>
            <a:ext cx="7315200"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1218987"/>
            <a:fld id="{126BF754-515F-40B9-8D24-D54D5825B3D0}"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6" name="Footer Placeholder 5"/>
          <p:cNvSpPr>
            <a:spLocks noGrp="1"/>
          </p:cNvSpPr>
          <p:nvPr>
            <p:ph type="ftr" sz="quarter" idx="11"/>
          </p:nvPr>
        </p:nvSpPr>
        <p:spPr/>
        <p:txBody>
          <a:bodyPr/>
          <a:lstStyle/>
          <a:p>
            <a:pPr defTabSz="1218987"/>
            <a:endParaRPr lang="en-US">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pPr defTabSz="1218987"/>
            <a:fld id="{2DFBB78A-01B4-41F2-96B0-677A4A282832}"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308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2102139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11106165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pPr defTabSz="1218987"/>
            <a:fld id="{2DD204D1-F9BD-4643-8480-6EA41EB484F1}" type="datetimeFigureOut">
              <a:rPr lang="en-US" smtClean="0">
                <a:solidFill>
                  <a:srgbClr val="000000">
                    <a:lumMod val="65000"/>
                    <a:lumOff val="35000"/>
                  </a:srgbClr>
                </a:solidFill>
              </a:rPr>
              <a:pPr defTabSz="1218987"/>
              <a:t>6/16/2023</a:t>
            </a:fld>
            <a:endParaRPr lang="en-US">
              <a:solidFill>
                <a:srgbClr val="000000">
                  <a:lumMod val="65000"/>
                  <a:lumOff val="35000"/>
                </a:srgbClr>
              </a:solidFill>
            </a:endParaRPr>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34062103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emf"/><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3.emf"/><Relationship Id="rId2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gif"/><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16.gif"/><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3.png"/><Relationship Id="rId11" Type="http://schemas.openxmlformats.org/officeDocument/2006/relationships/image" Target="../media/image64.png"/><Relationship Id="rId5" Type="http://schemas.openxmlformats.org/officeDocument/2006/relationships/image" Target="../media/image48.gif"/><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58.emf"/><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55.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customXml" Target="../ink/ink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60.emf"/><Relationship Id="rId5" Type="http://schemas.openxmlformats.org/officeDocument/2006/relationships/customXml" Target="../ink/ink7.xml"/><Relationship Id="rId4" Type="http://schemas.openxmlformats.org/officeDocument/2006/relationships/image" Target="../media/image59.emf"/></Relationships>
</file>

<file path=ppt/slides/_rels/slide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8.xml"/><Relationship Id="rId1" Type="http://schemas.openxmlformats.org/officeDocument/2006/relationships/slideLayout" Target="../slideLayouts/slideLayout25.xml"/><Relationship Id="rId5" Type="http://schemas.openxmlformats.org/officeDocument/2006/relationships/image" Target="../media/image62.emf"/><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54.png"/><Relationship Id="rId1" Type="http://schemas.openxmlformats.org/officeDocument/2006/relationships/slideLayout" Target="../slideLayouts/slideLayout25.xml"/><Relationship Id="rId4" Type="http://schemas.openxmlformats.org/officeDocument/2006/relationships/image" Target="../media/image64.em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5.xml"/><Relationship Id="rId6" Type="http://schemas.openxmlformats.org/officeDocument/2006/relationships/image" Target="../media/image80.png"/><Relationship Id="rId5" Type="http://schemas.openxmlformats.org/officeDocument/2006/relationships/image" Target="../media/image640.png"/></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12.emf"/><Relationship Id="rId1" Type="http://schemas.openxmlformats.org/officeDocument/2006/relationships/slideLayout" Target="../slideLayouts/slideLayout25.xml"/><Relationship Id="rId5" Type="http://schemas.openxmlformats.org/officeDocument/2006/relationships/image" Target="../media/image75.emf"/><Relationship Id="rId4" Type="http://schemas.openxmlformats.org/officeDocument/2006/relationships/image" Target="../media/image74.emf"/></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20.png"/><Relationship Id="rId18" Type="http://schemas.openxmlformats.org/officeDocument/2006/relationships/image" Target="../media/image87.png"/><Relationship Id="rId3" Type="http://schemas.openxmlformats.org/officeDocument/2006/relationships/image" Target="../media/image730.png"/><Relationship Id="rId21" Type="http://schemas.openxmlformats.org/officeDocument/2006/relationships/image" Target="../media/image90.png"/><Relationship Id="rId7" Type="http://schemas.openxmlformats.org/officeDocument/2006/relationships/image" Target="../media/image75.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20.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25.xml"/><Relationship Id="rId6" Type="http://schemas.openxmlformats.org/officeDocument/2006/relationships/image" Target="../media/image75.emf"/><Relationship Id="rId11" Type="http://schemas.openxmlformats.org/officeDocument/2006/relationships/image" Target="../media/image79.png"/><Relationship Id="rId24" Type="http://schemas.openxmlformats.org/officeDocument/2006/relationships/image" Target="../media/image86.emf"/><Relationship Id="rId5" Type="http://schemas.openxmlformats.org/officeDocument/2006/relationships/image" Target="../media/image12.emf"/><Relationship Id="rId15" Type="http://schemas.openxmlformats.org/officeDocument/2006/relationships/image" Target="../media/image84.png"/><Relationship Id="rId23" Type="http://schemas.openxmlformats.org/officeDocument/2006/relationships/customXml" Target="../ink/ink10.xml"/><Relationship Id="rId10" Type="http://schemas.openxmlformats.org/officeDocument/2006/relationships/image" Target="../media/image78.png"/><Relationship Id="rId19" Type="http://schemas.openxmlformats.org/officeDocument/2006/relationships/image" Target="../media/image88.png"/><Relationship Id="rId4" Type="http://schemas.openxmlformats.org/officeDocument/2006/relationships/image" Target="../media/image74.png"/><Relationship Id="rId9" Type="http://schemas.openxmlformats.org/officeDocument/2006/relationships/image" Target="../media/image77.png"/><Relationship Id="rId14" Type="http://schemas.openxmlformats.org/officeDocument/2006/relationships/image" Target="../media/image13.emf"/><Relationship Id="rId22" Type="http://schemas.openxmlformats.org/officeDocument/2006/relationships/image" Target="../media/image91.png"/></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6200" y="1295400"/>
            <a:ext cx="7846774" cy="1520826"/>
          </a:xfrm>
        </p:spPr>
        <p:txBody>
          <a:bodyPr>
            <a:normAutofit/>
          </a:bodyPr>
          <a:lstStyle/>
          <a:p>
            <a:pPr algn="ctr"/>
            <a:r>
              <a:rPr lang="en-US" sz="4800" b="1" dirty="0" smtClean="0">
                <a:solidFill>
                  <a:srgbClr val="002060"/>
                </a:solidFill>
                <a:latin typeface="Times New Roman" pitchFamily="18" charset="0"/>
                <a:cs typeface="Times New Roman" pitchFamily="18" charset="0"/>
              </a:rPr>
              <a:t>Computer Vision</a:t>
            </a:r>
            <a:br>
              <a:rPr lang="en-US" sz="4800" b="1" dirty="0" smtClean="0">
                <a:solidFill>
                  <a:srgbClr val="002060"/>
                </a:solidFill>
                <a:latin typeface="Times New Roman" pitchFamily="18" charset="0"/>
                <a:cs typeface="Times New Roman" pitchFamily="18" charset="0"/>
              </a:rPr>
            </a:br>
            <a:r>
              <a:rPr lang="en-US" sz="4800" b="1" dirty="0" smtClean="0">
                <a:solidFill>
                  <a:srgbClr val="002060"/>
                </a:solidFill>
                <a:latin typeface="Times New Roman" pitchFamily="18" charset="0"/>
                <a:cs typeface="Times New Roman" pitchFamily="18" charset="0"/>
              </a:rPr>
              <a:t>(CSE3010)</a:t>
            </a:r>
            <a:endParaRPr lang="en-US" sz="4800" b="1"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4572000" y="4572000"/>
            <a:ext cx="7008574" cy="1244600"/>
          </a:xfrm>
        </p:spPr>
        <p:txBody>
          <a:bodyPr>
            <a:normAutofit fontScale="92500" lnSpcReduction="10000"/>
          </a:bodyPr>
          <a:lstStyle/>
          <a:p>
            <a:pPr algn="ctr"/>
            <a:r>
              <a:rPr lang="en-US" b="1" dirty="0">
                <a:solidFill>
                  <a:srgbClr val="111111"/>
                </a:solidFill>
                <a:latin typeface="Times New Roman" pitchFamily="18" charset="0"/>
                <a:cs typeface="Times New Roman" pitchFamily="18" charset="0"/>
              </a:rPr>
              <a:t>Dr. Susant Kumar Panigrahi</a:t>
            </a:r>
          </a:p>
          <a:p>
            <a:pPr algn="ctr"/>
            <a:r>
              <a:rPr lang="en-US" b="1" dirty="0">
                <a:solidFill>
                  <a:srgbClr val="111111"/>
                </a:solidFill>
                <a:latin typeface="Times New Roman" pitchFamily="18" charset="0"/>
                <a:cs typeface="Times New Roman" pitchFamily="18" charset="0"/>
              </a:rPr>
              <a:t>Assistant Professor</a:t>
            </a:r>
          </a:p>
          <a:p>
            <a:pPr algn="ctr"/>
            <a:r>
              <a:rPr lang="en-US" b="1" dirty="0">
                <a:solidFill>
                  <a:srgbClr val="111111"/>
                </a:solidFill>
                <a:latin typeface="Times New Roman" pitchFamily="18" charset="0"/>
                <a:cs typeface="Times New Roman" pitchFamily="18" charset="0"/>
              </a:rPr>
              <a:t>School of Electrical &amp; Electronics Engineering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1" y="5638801"/>
            <a:ext cx="2017819" cy="1119521"/>
          </a:xfrm>
          <a:prstGeom prst="rect">
            <a:avLst/>
          </a:prstGeom>
        </p:spPr>
      </p:pic>
    </p:spTree>
    <p:extLst>
      <p:ext uri="{BB962C8B-B14F-4D97-AF65-F5344CB8AC3E}">
        <p14:creationId xmlns:p14="http://schemas.microsoft.com/office/powerpoint/2010/main" val="19278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05970" y="0"/>
            <a:ext cx="8453561" cy="755440"/>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defRPr/>
            </a:pPr>
            <a:r>
              <a:rPr lang="en-US" sz="3600" b="1" u="sng" cap="none" dirty="0" smtClean="0">
                <a:solidFill>
                  <a:srgbClr val="0000FF"/>
                </a:solidFill>
                <a:latin typeface="Gabriola" pitchFamily="82" charset="0"/>
                <a:ea typeface="+mn-ea"/>
                <a:cs typeface="+mn-cs"/>
              </a:rPr>
              <a:t>Image Transformation</a:t>
            </a:r>
            <a:endParaRPr lang="en-US" sz="3600" b="1" cap="none" dirty="0">
              <a:solidFill>
                <a:srgbClr val="0000FF"/>
              </a:solidFill>
              <a:latin typeface="Gabriola" pitchFamily="82" charset="0"/>
              <a:ea typeface="+mn-ea"/>
              <a:cs typeface="+mn-cs"/>
            </a:endParaRPr>
          </a:p>
        </p:txBody>
      </p:sp>
      <p:cxnSp>
        <p:nvCxnSpPr>
          <p:cNvPr id="8" name="Straight Arrow Connector 7"/>
          <p:cNvCxnSpPr>
            <a:stCxn id="14" idx="2"/>
            <a:endCxn id="11" idx="0"/>
          </p:cNvCxnSpPr>
          <p:nvPr/>
        </p:nvCxnSpPr>
        <p:spPr>
          <a:xfrm flipH="1">
            <a:off x="2198100" y="1401771"/>
            <a:ext cx="3685482" cy="841345"/>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4" idx="2"/>
            <a:endCxn id="12" idx="0"/>
          </p:cNvCxnSpPr>
          <p:nvPr/>
        </p:nvCxnSpPr>
        <p:spPr>
          <a:xfrm>
            <a:off x="5883582" y="1401771"/>
            <a:ext cx="163184" cy="1528548"/>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4" idx="2"/>
            <a:endCxn id="13" idx="0"/>
          </p:cNvCxnSpPr>
          <p:nvPr/>
        </p:nvCxnSpPr>
        <p:spPr>
          <a:xfrm>
            <a:off x="5883582" y="1401771"/>
            <a:ext cx="4205375" cy="686294"/>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31216" y="2243116"/>
            <a:ext cx="2333767" cy="968991"/>
          </a:xfrm>
          <a:prstGeom prst="roundRect">
            <a:avLst/>
          </a:prstGeom>
          <a:solidFill>
            <a:schemeClr val="accent2">
              <a:lumMod val="40000"/>
              <a:lumOff val="60000"/>
            </a:scheme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2"/>
                </a:solidFill>
                <a:latin typeface="Gabriola" panose="04040605051002020D02" pitchFamily="82" charset="0"/>
              </a:rPr>
              <a:t>Intensity Transformation</a:t>
            </a:r>
            <a:endParaRPr lang="en-US" sz="2800" b="1" dirty="0">
              <a:solidFill>
                <a:schemeClr val="tx2"/>
              </a:solidFill>
              <a:latin typeface="Gabriola" panose="04040605051002020D02" pitchFamily="82" charset="0"/>
            </a:endParaRPr>
          </a:p>
        </p:txBody>
      </p:sp>
      <p:sp>
        <p:nvSpPr>
          <p:cNvPr id="12" name="Rounded Rectangle 11"/>
          <p:cNvSpPr/>
          <p:nvPr/>
        </p:nvSpPr>
        <p:spPr>
          <a:xfrm>
            <a:off x="4879882" y="2930319"/>
            <a:ext cx="2333767" cy="968991"/>
          </a:xfrm>
          <a:prstGeom prst="roundRect">
            <a:avLst/>
          </a:prstGeom>
          <a:solidFill>
            <a:schemeClr val="accent2">
              <a:lumMod val="40000"/>
              <a:lumOff val="60000"/>
            </a:scheme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2"/>
                </a:solidFill>
                <a:latin typeface="Gabriola" panose="04040605051002020D02" pitchFamily="82" charset="0"/>
              </a:rPr>
              <a:t>Geometric </a:t>
            </a:r>
            <a:r>
              <a:rPr lang="en-US" sz="2800" b="1" dirty="0">
                <a:solidFill>
                  <a:schemeClr val="tx2"/>
                </a:solidFill>
                <a:latin typeface="Gabriola" panose="04040605051002020D02" pitchFamily="82" charset="0"/>
              </a:rPr>
              <a:t>Transformation</a:t>
            </a:r>
          </a:p>
        </p:txBody>
      </p:sp>
      <p:sp>
        <p:nvSpPr>
          <p:cNvPr id="13" name="Rounded Rectangle 12"/>
          <p:cNvSpPr/>
          <p:nvPr/>
        </p:nvSpPr>
        <p:spPr>
          <a:xfrm>
            <a:off x="8964752" y="2088065"/>
            <a:ext cx="2248409" cy="1328645"/>
          </a:xfrm>
          <a:prstGeom prst="roundRect">
            <a:avLst/>
          </a:prstGeom>
          <a:solidFill>
            <a:schemeClr val="accent2">
              <a:lumMod val="40000"/>
              <a:lumOff val="60000"/>
            </a:scheme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Gabriola" panose="04040605051002020D02" pitchFamily="82" charset="0"/>
              </a:rPr>
              <a:t>Domain </a:t>
            </a:r>
            <a:r>
              <a:rPr lang="en-US" sz="2800" b="1" dirty="0" smtClean="0">
                <a:solidFill>
                  <a:schemeClr val="tx2"/>
                </a:solidFill>
                <a:latin typeface="Gabriola" panose="04040605051002020D02" pitchFamily="82" charset="0"/>
              </a:rPr>
              <a:t>/Orthogonal Transformation</a:t>
            </a:r>
            <a:endParaRPr lang="en-US" sz="2800" b="1" dirty="0">
              <a:solidFill>
                <a:schemeClr val="tx2"/>
              </a:solidFill>
              <a:latin typeface="Gabriola" panose="04040605051002020D02" pitchFamily="82" charset="0"/>
            </a:endParaRPr>
          </a:p>
        </p:txBody>
      </p:sp>
      <p:sp>
        <p:nvSpPr>
          <p:cNvPr id="14" name="Rectangle 13"/>
          <p:cNvSpPr/>
          <p:nvPr/>
        </p:nvSpPr>
        <p:spPr>
          <a:xfrm>
            <a:off x="2738912" y="755440"/>
            <a:ext cx="6289340" cy="646331"/>
          </a:xfrm>
          <a:prstGeom prst="rect">
            <a:avLst/>
          </a:prstGeom>
        </p:spPr>
        <p:txBody>
          <a:bodyPr wrap="square">
            <a:spAutoFit/>
          </a:bodyPr>
          <a:lstStyle/>
          <a:p>
            <a:pPr algn="ctr"/>
            <a:r>
              <a:rPr lang="en-US" dirty="0">
                <a:solidFill>
                  <a:schemeClr val="tx2"/>
                </a:solidFill>
              </a:rPr>
              <a:t>An image </a:t>
            </a:r>
            <a:r>
              <a:rPr lang="en-US" dirty="0" smtClean="0">
                <a:solidFill>
                  <a:schemeClr val="tx2"/>
                </a:solidFill>
              </a:rPr>
              <a:t>transformation </a:t>
            </a:r>
            <a:r>
              <a:rPr lang="en-US" dirty="0">
                <a:solidFill>
                  <a:schemeClr val="tx2"/>
                </a:solidFill>
              </a:rPr>
              <a:t>operation typically defines a new image 𝑔 in terms of an existing image 𝑓.</a:t>
            </a:r>
          </a:p>
        </p:txBody>
      </p:sp>
      <mc:AlternateContent xmlns:mc="http://schemas.openxmlformats.org/markup-compatibility/2006" xmlns:a14="http://schemas.microsoft.com/office/drawing/2010/main">
        <mc:Choice Requires="a14">
          <p:sp>
            <p:nvSpPr>
              <p:cNvPr id="15" name="Rectangle 14"/>
              <p:cNvSpPr/>
              <p:nvPr/>
            </p:nvSpPr>
            <p:spPr>
              <a:xfrm>
                <a:off x="111822" y="3269127"/>
                <a:ext cx="4172553" cy="861774"/>
              </a:xfrm>
              <a:prstGeom prst="rect">
                <a:avLst/>
              </a:prstGeom>
            </p:spPr>
            <p:txBody>
              <a:bodyPr wrap="none">
                <a:spAutoFit/>
              </a:bodyPr>
              <a:lstStyle/>
              <a:p>
                <a:pPr algn="ctr"/>
                <a:r>
                  <a:rPr lang="en-US" dirty="0">
                    <a:solidFill>
                      <a:schemeClr val="tx2"/>
                    </a:solidFill>
                  </a:rPr>
                  <a:t>𝒈(𝒙,𝒚)=𝒕(𝒇(𝒙,𝒚</a:t>
                </a:r>
                <a:r>
                  <a:rPr lang="en-US" dirty="0" smtClean="0">
                    <a:solidFill>
                      <a:schemeClr val="tx2"/>
                    </a:solidFill>
                  </a:rPr>
                  <a:t>))</a:t>
                </a:r>
              </a:p>
              <a:p>
                <a:pPr algn="ctr"/>
                <a:endParaRPr lang="en-US" sz="1600" dirty="0">
                  <a:solidFill>
                    <a:schemeClr val="tx2"/>
                  </a:solidFill>
                </a:endParaRPr>
              </a:p>
              <a:p>
                <a:pPr algn="ctr"/>
                <a:r>
                  <a:rPr lang="en-US" sz="1600" dirty="0" smtClean="0">
                    <a:solidFill>
                      <a:schemeClr val="tx2"/>
                    </a:solidFill>
                  </a:rPr>
                  <a:t>Both </a:t>
                </a:r>
                <a14:m>
                  <m:oMath xmlns:m="http://schemas.openxmlformats.org/officeDocument/2006/math">
                    <m:r>
                      <a:rPr lang="en-US" sz="1600" i="1" dirty="0" smtClean="0">
                        <a:solidFill>
                          <a:schemeClr val="tx2"/>
                        </a:solidFill>
                        <a:latin typeface="Cambria Math" panose="02040503050406030204" pitchFamily="18" charset="0"/>
                      </a:rPr>
                      <m:t>𝑓</m:t>
                    </m:r>
                    <m:r>
                      <a:rPr lang="en-US" sz="1600" i="1" dirty="0" smtClean="0">
                        <a:solidFill>
                          <a:schemeClr val="tx2"/>
                        </a:solidFill>
                        <a:latin typeface="Cambria Math" panose="02040503050406030204" pitchFamily="18" charset="0"/>
                      </a:rPr>
                      <m:t>(</m:t>
                    </m:r>
                    <m:r>
                      <a:rPr lang="en-US" sz="1600" i="1" dirty="0" err="1" smtClean="0">
                        <a:solidFill>
                          <a:schemeClr val="tx2"/>
                        </a:solidFill>
                        <a:latin typeface="Cambria Math" panose="02040503050406030204" pitchFamily="18" charset="0"/>
                      </a:rPr>
                      <m:t>𝑥</m:t>
                    </m:r>
                    <m:r>
                      <a:rPr lang="en-US" sz="1600" i="1" dirty="0" err="1" smtClean="0">
                        <a:solidFill>
                          <a:schemeClr val="tx2"/>
                        </a:solidFill>
                        <a:latin typeface="Cambria Math" panose="02040503050406030204" pitchFamily="18" charset="0"/>
                      </a:rPr>
                      <m:t>,</m:t>
                    </m:r>
                    <m:r>
                      <a:rPr lang="en-US" sz="1600" i="1" dirty="0" err="1" smtClean="0">
                        <a:solidFill>
                          <a:schemeClr val="tx2"/>
                        </a:solidFill>
                        <a:latin typeface="Cambria Math" panose="02040503050406030204" pitchFamily="18" charset="0"/>
                      </a:rPr>
                      <m:t>𝑦</m:t>
                    </m:r>
                    <m:r>
                      <a:rPr lang="en-US" sz="1600" i="1" dirty="0" smtClean="0">
                        <a:solidFill>
                          <a:schemeClr val="tx2"/>
                        </a:solidFill>
                        <a:latin typeface="Cambria Math" panose="02040503050406030204" pitchFamily="18" charset="0"/>
                      </a:rPr>
                      <m:t>)</m:t>
                    </m:r>
                  </m:oMath>
                </a14:m>
                <a:r>
                  <a:rPr lang="en-US" sz="1600" dirty="0" smtClean="0">
                    <a:solidFill>
                      <a:schemeClr val="tx2"/>
                    </a:solidFill>
                  </a:rPr>
                  <a:t> and </a:t>
                </a:r>
                <a14:m>
                  <m:oMath xmlns:m="http://schemas.openxmlformats.org/officeDocument/2006/math">
                    <m:r>
                      <a:rPr lang="en-US" sz="1600" i="1" dirty="0" smtClean="0">
                        <a:solidFill>
                          <a:schemeClr val="tx2"/>
                        </a:solidFill>
                        <a:latin typeface="Cambria Math" panose="02040503050406030204" pitchFamily="18" charset="0"/>
                      </a:rPr>
                      <m:t>𝑔</m:t>
                    </m:r>
                    <m:r>
                      <a:rPr lang="en-US" sz="1600" i="1" dirty="0" smtClean="0">
                        <a:solidFill>
                          <a:schemeClr val="tx2"/>
                        </a:solidFill>
                        <a:latin typeface="Cambria Math" panose="02040503050406030204" pitchFamily="18" charset="0"/>
                      </a:rPr>
                      <m:t>(</m:t>
                    </m:r>
                    <m:r>
                      <a:rPr lang="en-US" sz="1600" i="1" dirty="0" err="1" smtClean="0">
                        <a:solidFill>
                          <a:schemeClr val="tx2"/>
                        </a:solidFill>
                        <a:latin typeface="Cambria Math" panose="02040503050406030204" pitchFamily="18" charset="0"/>
                      </a:rPr>
                      <m:t>𝑥</m:t>
                    </m:r>
                    <m:r>
                      <a:rPr lang="en-US" sz="1600" i="1" dirty="0" err="1" smtClean="0">
                        <a:solidFill>
                          <a:schemeClr val="tx2"/>
                        </a:solidFill>
                        <a:latin typeface="Cambria Math" panose="02040503050406030204" pitchFamily="18" charset="0"/>
                      </a:rPr>
                      <m:t>,</m:t>
                    </m:r>
                    <m:r>
                      <a:rPr lang="en-US" sz="1600" i="1" dirty="0" err="1" smtClean="0">
                        <a:solidFill>
                          <a:schemeClr val="tx2"/>
                        </a:solidFill>
                        <a:latin typeface="Cambria Math" panose="02040503050406030204" pitchFamily="18" charset="0"/>
                      </a:rPr>
                      <m:t>𝑦</m:t>
                    </m:r>
                    <m:r>
                      <a:rPr lang="en-US" sz="1600" i="1" dirty="0" smtClean="0">
                        <a:solidFill>
                          <a:schemeClr val="tx2"/>
                        </a:solidFill>
                        <a:latin typeface="Cambria Math" panose="02040503050406030204" pitchFamily="18" charset="0"/>
                      </a:rPr>
                      <m:t>)</m:t>
                    </m:r>
                  </m:oMath>
                </a14:m>
                <a:r>
                  <a:rPr lang="en-US" sz="1600" dirty="0" smtClean="0">
                    <a:solidFill>
                      <a:schemeClr val="tx2"/>
                    </a:solidFill>
                  </a:rPr>
                  <a:t> in spatial domain</a:t>
                </a:r>
                <a:endParaRPr lang="en-US" sz="1600" dirty="0">
                  <a:solidFill>
                    <a:schemeClr val="tx2"/>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11822" y="3269127"/>
                <a:ext cx="4172553" cy="861774"/>
              </a:xfrm>
              <a:prstGeom prst="rect">
                <a:avLst/>
              </a:prstGeom>
              <a:blipFill>
                <a:blip r:embed="rId3"/>
                <a:stretch>
                  <a:fillRect l="-292" t="-3521" r="-146" b="-7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60488" y="3956330"/>
                <a:ext cx="4172553" cy="937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2"/>
                          </a:solidFill>
                          <a:latin typeface="Cambria Math" panose="02040503050406030204" pitchFamily="18" charset="0"/>
                        </a:rPr>
                        <m:t>𝒈</m:t>
                      </m:r>
                      <m:d>
                        <m:dPr>
                          <m:ctrlPr>
                            <a:rPr lang="en-US" b="1" i="1">
                              <a:solidFill>
                                <a:schemeClr val="tx2"/>
                              </a:solidFill>
                              <a:latin typeface="Cambria Math" panose="02040503050406030204" pitchFamily="18" charset="0"/>
                            </a:rPr>
                          </m:ctrlPr>
                        </m:dPr>
                        <m:e>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e>
                      </m:d>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𝒇</m:t>
                      </m:r>
                      <m:d>
                        <m:dPr>
                          <m:ctrlPr>
                            <a:rPr lang="en-US" b="1" i="1">
                              <a:solidFill>
                                <a:schemeClr val="tx2"/>
                              </a:solidFill>
                              <a:latin typeface="Cambria Math" panose="02040503050406030204" pitchFamily="18" charset="0"/>
                            </a:rPr>
                          </m:ctrlPr>
                        </m:dPr>
                        <m:e>
                          <m:sSub>
                            <m:sSubPr>
                              <m:ctrlPr>
                                <a:rPr lang="en-US" b="1" i="1">
                                  <a:solidFill>
                                    <a:schemeClr val="tx2"/>
                                  </a:solidFill>
                                  <a:latin typeface="Cambria Math" panose="02040503050406030204" pitchFamily="18" charset="0"/>
                                </a:rPr>
                              </m:ctrlPr>
                            </m:sSubPr>
                            <m:e>
                              <m:r>
                                <a:rPr lang="en-US" b="1" i="1">
                                  <a:solidFill>
                                    <a:schemeClr val="tx2"/>
                                  </a:solidFill>
                                  <a:latin typeface="Cambria Math" panose="02040503050406030204" pitchFamily="18" charset="0"/>
                                </a:rPr>
                                <m:t>𝒕</m:t>
                              </m:r>
                            </m:e>
                            <m:sub>
                              <m:r>
                                <a:rPr lang="en-US" b="1" i="1">
                                  <a:solidFill>
                                    <a:schemeClr val="tx2"/>
                                  </a:solidFill>
                                  <a:latin typeface="Cambria Math" panose="02040503050406030204" pitchFamily="18" charset="0"/>
                                </a:rPr>
                                <m:t>𝒙</m:t>
                              </m:r>
                            </m:sub>
                          </m:sSub>
                          <m:d>
                            <m:dPr>
                              <m:ctrlPr>
                                <a:rPr lang="en-US" b="1" i="1">
                                  <a:solidFill>
                                    <a:schemeClr val="tx2"/>
                                  </a:solidFill>
                                  <a:latin typeface="Cambria Math" panose="02040503050406030204" pitchFamily="18" charset="0"/>
                                </a:rPr>
                              </m:ctrlPr>
                            </m:dPr>
                            <m:e>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e>
                          </m:d>
                          <m:r>
                            <a:rPr lang="en-US" b="1" i="1">
                              <a:solidFill>
                                <a:schemeClr val="tx2"/>
                              </a:solidFill>
                              <a:latin typeface="Cambria Math" panose="02040503050406030204" pitchFamily="18" charset="0"/>
                            </a:rPr>
                            <m:t>, </m:t>
                          </m:r>
                          <m:sSub>
                            <m:sSubPr>
                              <m:ctrlPr>
                                <a:rPr lang="en-US" b="1" i="1">
                                  <a:solidFill>
                                    <a:schemeClr val="tx2"/>
                                  </a:solidFill>
                                  <a:latin typeface="Cambria Math" panose="02040503050406030204" pitchFamily="18" charset="0"/>
                                </a:rPr>
                              </m:ctrlPr>
                            </m:sSubPr>
                            <m:e>
                              <m:r>
                                <a:rPr lang="en-US" b="1" i="1">
                                  <a:solidFill>
                                    <a:schemeClr val="tx2"/>
                                  </a:solidFill>
                                  <a:latin typeface="Cambria Math" panose="02040503050406030204" pitchFamily="18" charset="0"/>
                                </a:rPr>
                                <m:t>𝒕</m:t>
                              </m:r>
                            </m:e>
                            <m:sub>
                              <m:r>
                                <a:rPr lang="en-US" b="1" i="1">
                                  <a:solidFill>
                                    <a:schemeClr val="tx2"/>
                                  </a:solidFill>
                                  <a:latin typeface="Cambria Math" panose="02040503050406030204" pitchFamily="18" charset="0"/>
                                </a:rPr>
                                <m:t>𝒚</m:t>
                              </m:r>
                            </m:sub>
                          </m:sSub>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r>
                            <a:rPr lang="en-US" b="1" i="1">
                              <a:solidFill>
                                <a:schemeClr val="tx2"/>
                              </a:solidFill>
                              <a:latin typeface="Cambria Math" panose="02040503050406030204" pitchFamily="18" charset="0"/>
                            </a:rPr>
                            <m:t>)</m:t>
                          </m:r>
                        </m:e>
                      </m:d>
                    </m:oMath>
                  </m:oMathPara>
                </a14:m>
                <a:endParaRPr lang="en-US" b="1" dirty="0" smtClean="0">
                  <a:solidFill>
                    <a:schemeClr val="tx2"/>
                  </a:solidFill>
                </a:endParaRPr>
              </a:p>
              <a:p>
                <a:endParaRPr lang="en-US" b="1" dirty="0">
                  <a:solidFill>
                    <a:schemeClr val="tx2"/>
                  </a:solidFill>
                </a:endParaRPr>
              </a:p>
              <a:p>
                <a:r>
                  <a:rPr lang="en-US" sz="1600" dirty="0">
                    <a:solidFill>
                      <a:schemeClr val="tx2"/>
                    </a:solidFill>
                  </a:rPr>
                  <a:t>Both </a:t>
                </a:r>
                <a14:m>
                  <m:oMath xmlns:m="http://schemas.openxmlformats.org/officeDocument/2006/math">
                    <m:r>
                      <a:rPr lang="en-US" sz="1600" i="1" dirty="0">
                        <a:solidFill>
                          <a:schemeClr val="tx2"/>
                        </a:solidFill>
                        <a:latin typeface="Cambria Math" panose="02040503050406030204" pitchFamily="18" charset="0"/>
                      </a:rPr>
                      <m:t>𝑓</m:t>
                    </m:r>
                    <m:r>
                      <a:rPr lang="en-US" sz="1600" i="1" dirty="0">
                        <a:solidFill>
                          <a:schemeClr val="tx2"/>
                        </a:solidFill>
                        <a:latin typeface="Cambria Math" panose="02040503050406030204" pitchFamily="18" charset="0"/>
                      </a:rPr>
                      <m:t>(</m:t>
                    </m:r>
                    <m:r>
                      <a:rPr lang="en-US" sz="1600" i="1" dirty="0" err="1">
                        <a:solidFill>
                          <a:schemeClr val="tx2"/>
                        </a:solidFill>
                        <a:latin typeface="Cambria Math" panose="02040503050406030204" pitchFamily="18" charset="0"/>
                      </a:rPr>
                      <m:t>𝑥</m:t>
                    </m:r>
                    <m:r>
                      <a:rPr lang="en-US" sz="1600" i="1" dirty="0" err="1">
                        <a:solidFill>
                          <a:schemeClr val="tx2"/>
                        </a:solidFill>
                        <a:latin typeface="Cambria Math" panose="02040503050406030204" pitchFamily="18" charset="0"/>
                      </a:rPr>
                      <m:t>,</m:t>
                    </m:r>
                    <m:r>
                      <a:rPr lang="en-US" sz="1600" i="1" dirty="0" err="1">
                        <a:solidFill>
                          <a:schemeClr val="tx2"/>
                        </a:solidFill>
                        <a:latin typeface="Cambria Math" panose="02040503050406030204" pitchFamily="18" charset="0"/>
                      </a:rPr>
                      <m:t>𝑦</m:t>
                    </m:r>
                    <m:r>
                      <a:rPr lang="en-US" sz="1600" i="1" dirty="0">
                        <a:solidFill>
                          <a:schemeClr val="tx2"/>
                        </a:solidFill>
                        <a:latin typeface="Cambria Math" panose="02040503050406030204" pitchFamily="18" charset="0"/>
                      </a:rPr>
                      <m:t>)</m:t>
                    </m:r>
                  </m:oMath>
                </a14:m>
                <a:r>
                  <a:rPr lang="en-US" sz="1600" dirty="0">
                    <a:solidFill>
                      <a:schemeClr val="tx2"/>
                    </a:solidFill>
                  </a:rPr>
                  <a:t> and </a:t>
                </a:r>
                <a14:m>
                  <m:oMath xmlns:m="http://schemas.openxmlformats.org/officeDocument/2006/math">
                    <m:r>
                      <a:rPr lang="en-US" sz="1600" i="1" dirty="0">
                        <a:solidFill>
                          <a:schemeClr val="tx2"/>
                        </a:solidFill>
                        <a:latin typeface="Cambria Math" panose="02040503050406030204" pitchFamily="18" charset="0"/>
                      </a:rPr>
                      <m:t>𝑔</m:t>
                    </m:r>
                    <m:r>
                      <a:rPr lang="en-US" sz="1600" i="1" dirty="0">
                        <a:solidFill>
                          <a:schemeClr val="tx2"/>
                        </a:solidFill>
                        <a:latin typeface="Cambria Math" panose="02040503050406030204" pitchFamily="18" charset="0"/>
                      </a:rPr>
                      <m:t>(</m:t>
                    </m:r>
                    <m:r>
                      <a:rPr lang="en-US" sz="1600" i="1" dirty="0" err="1">
                        <a:solidFill>
                          <a:schemeClr val="tx2"/>
                        </a:solidFill>
                        <a:latin typeface="Cambria Math" panose="02040503050406030204" pitchFamily="18" charset="0"/>
                      </a:rPr>
                      <m:t>𝑥</m:t>
                    </m:r>
                    <m:r>
                      <a:rPr lang="en-US" sz="1600" i="1" dirty="0" err="1">
                        <a:solidFill>
                          <a:schemeClr val="tx2"/>
                        </a:solidFill>
                        <a:latin typeface="Cambria Math" panose="02040503050406030204" pitchFamily="18" charset="0"/>
                      </a:rPr>
                      <m:t>,</m:t>
                    </m:r>
                    <m:r>
                      <a:rPr lang="en-US" sz="1600" i="1" dirty="0" err="1">
                        <a:solidFill>
                          <a:schemeClr val="tx2"/>
                        </a:solidFill>
                        <a:latin typeface="Cambria Math" panose="02040503050406030204" pitchFamily="18" charset="0"/>
                      </a:rPr>
                      <m:t>𝑦</m:t>
                    </m:r>
                    <m:r>
                      <a:rPr lang="en-US" sz="1600" i="1" dirty="0">
                        <a:solidFill>
                          <a:schemeClr val="tx2"/>
                        </a:solidFill>
                        <a:latin typeface="Cambria Math" panose="02040503050406030204" pitchFamily="18" charset="0"/>
                      </a:rPr>
                      <m:t>)</m:t>
                    </m:r>
                  </m:oMath>
                </a14:m>
                <a:r>
                  <a:rPr lang="en-US" sz="1600" dirty="0">
                    <a:solidFill>
                      <a:schemeClr val="tx2"/>
                    </a:solidFill>
                  </a:rPr>
                  <a:t> in spatial </a:t>
                </a:r>
                <a:r>
                  <a:rPr lang="en-US" sz="1600" dirty="0" smtClean="0">
                    <a:solidFill>
                      <a:schemeClr val="tx2"/>
                    </a:solidFill>
                  </a:rPr>
                  <a:t>domain</a:t>
                </a:r>
                <a:endParaRPr lang="en-US" sz="1600" dirty="0">
                  <a:solidFill>
                    <a:schemeClr val="tx2"/>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3960488" y="3956330"/>
                <a:ext cx="4172553" cy="937757"/>
              </a:xfrm>
              <a:prstGeom prst="rect">
                <a:avLst/>
              </a:prstGeom>
              <a:blipFill>
                <a:blip r:embed="rId4"/>
                <a:stretch>
                  <a:fillRect l="-87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7650489" y="3416710"/>
                <a:ext cx="4478011" cy="18975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2"/>
                          </a:solidFill>
                          <a:latin typeface="Cambria Math" panose="02040503050406030204" pitchFamily="18" charset="0"/>
                        </a:rPr>
                        <m:t>𝑮</m:t>
                      </m:r>
                      <m:d>
                        <m:dPr>
                          <m:ctrlPr>
                            <a:rPr lang="en-US" b="1" i="1">
                              <a:solidFill>
                                <a:schemeClr val="tx2"/>
                              </a:solidFill>
                              <a:latin typeface="Cambria Math" panose="02040503050406030204" pitchFamily="18" charset="0"/>
                            </a:rPr>
                          </m:ctrlPr>
                        </m:dPr>
                        <m:e>
                          <m:r>
                            <a:rPr lang="en-US" b="1" i="1" smtClean="0">
                              <a:solidFill>
                                <a:schemeClr val="tx2"/>
                              </a:solidFill>
                              <a:latin typeface="Cambria Math" panose="02040503050406030204" pitchFamily="18" charset="0"/>
                            </a:rPr>
                            <m:t>𝒖</m:t>
                          </m:r>
                          <m:r>
                            <a:rPr lang="en-US" b="1" i="1">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𝒗</m:t>
                          </m:r>
                        </m:e>
                      </m:d>
                      <m:r>
                        <a:rPr lang="en-US" b="1" i="1">
                          <a:solidFill>
                            <a:schemeClr val="tx2"/>
                          </a:solidFill>
                          <a:latin typeface="Cambria Math" panose="02040503050406030204" pitchFamily="18" charset="0"/>
                        </a:rPr>
                        <m:t>=</m:t>
                      </m:r>
                      <m:nary>
                        <m:naryPr>
                          <m:chr m:val="∑"/>
                          <m:ctrlPr>
                            <a:rPr lang="en-US" b="1" i="1" smtClean="0">
                              <a:solidFill>
                                <a:schemeClr val="tx2"/>
                              </a:solidFill>
                              <a:latin typeface="Cambria Math" panose="02040503050406030204" pitchFamily="18" charset="0"/>
                            </a:rPr>
                          </m:ctrlPr>
                        </m:naryPr>
                        <m:sub>
                          <m:r>
                            <m:rPr>
                              <m:brk m:alnAt="23"/>
                            </m:rPr>
                            <a:rPr lang="en-US" b="1" i="1" smtClean="0">
                              <a:solidFill>
                                <a:schemeClr val="tx2"/>
                              </a:solidFill>
                              <a:latin typeface="Cambria Math" panose="02040503050406030204" pitchFamily="18" charset="0"/>
                            </a:rPr>
                            <m:t>𝒙</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𝟎</m:t>
                          </m:r>
                        </m:sub>
                        <m:sup>
                          <m:r>
                            <a:rPr lang="en-US" b="1" i="1" smtClean="0">
                              <a:solidFill>
                                <a:schemeClr val="tx2"/>
                              </a:solidFill>
                              <a:latin typeface="Cambria Math" panose="02040503050406030204" pitchFamily="18" charset="0"/>
                            </a:rPr>
                            <m:t>𝑴</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𝟏</m:t>
                          </m:r>
                        </m:sup>
                        <m:e>
                          <m:nary>
                            <m:naryPr>
                              <m:chr m:val="∑"/>
                              <m:ctrlPr>
                                <a:rPr lang="en-US" b="1" i="1" smtClean="0">
                                  <a:solidFill>
                                    <a:schemeClr val="tx2"/>
                                  </a:solidFill>
                                  <a:latin typeface="Cambria Math" panose="02040503050406030204" pitchFamily="18" charset="0"/>
                                </a:rPr>
                              </m:ctrlPr>
                            </m:naryPr>
                            <m:sub>
                              <m:r>
                                <m:rPr>
                                  <m:brk m:alnAt="23"/>
                                </m:rPr>
                                <a:rPr lang="en-US" b="1" i="1" smtClean="0">
                                  <a:solidFill>
                                    <a:schemeClr val="tx2"/>
                                  </a:solidFill>
                                  <a:latin typeface="Cambria Math" panose="02040503050406030204" pitchFamily="18" charset="0"/>
                                </a:rPr>
                                <m:t>𝒚</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𝟎</m:t>
                              </m:r>
                            </m:sub>
                            <m:sup>
                              <m:r>
                                <a:rPr lang="en-US" b="1" i="1" smtClean="0">
                                  <a:solidFill>
                                    <a:schemeClr val="tx2"/>
                                  </a:solidFill>
                                  <a:latin typeface="Cambria Math" panose="02040503050406030204" pitchFamily="18" charset="0"/>
                                </a:rPr>
                                <m:t>𝑵</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𝟏</m:t>
                              </m:r>
                            </m:sup>
                            <m:e>
                              <m:r>
                                <a:rPr lang="en-US" b="1" i="1" smtClean="0">
                                  <a:solidFill>
                                    <a:schemeClr val="tx2"/>
                                  </a:solidFill>
                                  <a:latin typeface="Cambria Math" panose="02040503050406030204" pitchFamily="18" charset="0"/>
                                </a:rPr>
                                <m:t>𝒇</m:t>
                              </m:r>
                              <m:d>
                                <m:dPr>
                                  <m:ctrlPr>
                                    <a:rPr lang="en-US" b="1" i="1" smtClean="0">
                                      <a:solidFill>
                                        <a:schemeClr val="tx2"/>
                                      </a:solidFill>
                                      <a:latin typeface="Cambria Math" panose="02040503050406030204" pitchFamily="18" charset="0"/>
                                    </a:rPr>
                                  </m:ctrlPr>
                                </m:dPr>
                                <m:e>
                                  <m:r>
                                    <a:rPr lang="en-US" b="1" i="1" smtClean="0">
                                      <a:solidFill>
                                        <a:schemeClr val="tx2"/>
                                      </a:solidFill>
                                      <a:latin typeface="Cambria Math" panose="02040503050406030204" pitchFamily="18" charset="0"/>
                                    </a:rPr>
                                    <m:t>𝒙</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𝒚</m:t>
                                  </m:r>
                                </m:e>
                              </m:d>
                              <m:r>
                                <a:rPr lang="en-US" b="1" i="1" smtClean="0">
                                  <a:solidFill>
                                    <a:schemeClr val="tx2"/>
                                  </a:solidFill>
                                  <a:latin typeface="Cambria Math" panose="02040503050406030204" pitchFamily="18" charset="0"/>
                                </a:rPr>
                                <m:t>𝒓</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𝒙</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𝒚</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𝒖</m:t>
                              </m:r>
                              <m:r>
                                <a:rPr lang="en-US" b="1" i="1" smtClean="0">
                                  <a:solidFill>
                                    <a:schemeClr val="tx2"/>
                                  </a:solidFill>
                                  <a:latin typeface="Cambria Math" panose="02040503050406030204" pitchFamily="18" charset="0"/>
                                </a:rPr>
                                <m:t>,</m:t>
                              </m:r>
                              <m:r>
                                <a:rPr lang="en-US" b="1" i="1" smtClean="0">
                                  <a:solidFill>
                                    <a:schemeClr val="tx2"/>
                                  </a:solidFill>
                                  <a:latin typeface="Cambria Math" panose="02040503050406030204" pitchFamily="18" charset="0"/>
                                </a:rPr>
                                <m:t>𝒗</m:t>
                              </m:r>
                              <m:r>
                                <a:rPr lang="en-US" b="1" i="1" smtClean="0">
                                  <a:solidFill>
                                    <a:schemeClr val="tx2"/>
                                  </a:solidFill>
                                  <a:latin typeface="Cambria Math" panose="02040503050406030204" pitchFamily="18" charset="0"/>
                                </a:rPr>
                                <m:t>)</m:t>
                              </m:r>
                            </m:e>
                          </m:nary>
                        </m:e>
                      </m:nary>
                    </m:oMath>
                  </m:oMathPara>
                </a14:m>
                <a:endParaRPr lang="en-US" b="1" dirty="0">
                  <a:solidFill>
                    <a:schemeClr val="tx2"/>
                  </a:solidFill>
                </a:endParaRPr>
              </a:p>
              <a:p>
                <a:pPr algn="ctr"/>
                <a14:m>
                  <m:oMath xmlns:m="http://schemas.openxmlformats.org/officeDocument/2006/math">
                    <m:r>
                      <a:rPr lang="en-US" sz="1600" b="1" i="1" dirty="0">
                        <a:solidFill>
                          <a:schemeClr val="tx2"/>
                        </a:solidFill>
                        <a:latin typeface="Cambria Math" panose="02040503050406030204" pitchFamily="18" charset="0"/>
                      </a:rPr>
                      <m:t>𝒇</m:t>
                    </m:r>
                    <m:r>
                      <a:rPr lang="en-US" sz="1600" b="1" i="1" dirty="0">
                        <a:solidFill>
                          <a:schemeClr val="tx2"/>
                        </a:solidFill>
                        <a:latin typeface="Cambria Math" panose="02040503050406030204" pitchFamily="18" charset="0"/>
                      </a:rPr>
                      <m:t>(</m:t>
                    </m:r>
                    <m:r>
                      <a:rPr lang="en-US" sz="1600" b="1" i="1" dirty="0" err="1">
                        <a:solidFill>
                          <a:schemeClr val="tx2"/>
                        </a:solidFill>
                        <a:latin typeface="Cambria Math" panose="02040503050406030204" pitchFamily="18" charset="0"/>
                      </a:rPr>
                      <m:t>𝒙</m:t>
                    </m:r>
                    <m:r>
                      <a:rPr lang="en-US" sz="1600" b="1" i="1" dirty="0" err="1">
                        <a:solidFill>
                          <a:schemeClr val="tx2"/>
                        </a:solidFill>
                        <a:latin typeface="Cambria Math" panose="02040503050406030204" pitchFamily="18" charset="0"/>
                      </a:rPr>
                      <m:t>,</m:t>
                    </m:r>
                    <m:r>
                      <a:rPr lang="en-US" sz="1600" b="1" i="1" dirty="0" err="1">
                        <a:solidFill>
                          <a:schemeClr val="tx2"/>
                        </a:solidFill>
                        <a:latin typeface="Cambria Math" panose="02040503050406030204" pitchFamily="18" charset="0"/>
                      </a:rPr>
                      <m:t>𝒚</m:t>
                    </m:r>
                    <m:r>
                      <a:rPr lang="en-US" sz="1600" b="1" i="1" dirty="0">
                        <a:solidFill>
                          <a:schemeClr val="tx2"/>
                        </a:solidFill>
                        <a:latin typeface="Cambria Math" panose="02040503050406030204" pitchFamily="18" charset="0"/>
                      </a:rPr>
                      <m:t>)</m:t>
                    </m:r>
                  </m:oMath>
                </a14:m>
                <a:r>
                  <a:rPr lang="en-US" sz="1600" b="1" dirty="0" smtClean="0">
                    <a:solidFill>
                      <a:schemeClr val="tx2"/>
                    </a:solidFill>
                  </a:rPr>
                  <a:t> </a:t>
                </a:r>
                <a:r>
                  <a:rPr lang="en-US" sz="1600" dirty="0" smtClean="0">
                    <a:solidFill>
                      <a:schemeClr val="tx2"/>
                    </a:solidFill>
                  </a:rPr>
                  <a:t>in spatial domain &amp; </a:t>
                </a:r>
              </a:p>
              <a:p>
                <a:pPr algn="ctr"/>
                <a14:m>
                  <m:oMath xmlns:m="http://schemas.openxmlformats.org/officeDocument/2006/math">
                    <m:r>
                      <a:rPr lang="en-US" sz="1600" b="1" i="1" dirty="0" smtClean="0">
                        <a:solidFill>
                          <a:schemeClr val="tx2"/>
                        </a:solidFill>
                        <a:latin typeface="Cambria Math" panose="02040503050406030204" pitchFamily="18" charset="0"/>
                      </a:rPr>
                      <m:t>𝑮</m:t>
                    </m:r>
                    <m:r>
                      <a:rPr lang="en-US" sz="1600" b="1" i="1" dirty="0">
                        <a:solidFill>
                          <a:schemeClr val="tx2"/>
                        </a:solidFill>
                        <a:latin typeface="Cambria Math" panose="02040503050406030204" pitchFamily="18" charset="0"/>
                      </a:rPr>
                      <m:t>(</m:t>
                    </m:r>
                    <m:r>
                      <a:rPr lang="en-US" sz="1600" b="1" i="1" dirty="0" smtClean="0">
                        <a:solidFill>
                          <a:schemeClr val="tx2"/>
                        </a:solidFill>
                        <a:latin typeface="Cambria Math" panose="02040503050406030204" pitchFamily="18" charset="0"/>
                      </a:rPr>
                      <m:t>𝒖</m:t>
                    </m:r>
                    <m:r>
                      <a:rPr lang="en-US" sz="1600" b="1" i="1" dirty="0" err="1">
                        <a:solidFill>
                          <a:schemeClr val="tx2"/>
                        </a:solidFill>
                        <a:latin typeface="Cambria Math" panose="02040503050406030204" pitchFamily="18" charset="0"/>
                      </a:rPr>
                      <m:t>,</m:t>
                    </m:r>
                    <m:r>
                      <a:rPr lang="en-US" sz="1600" b="1" i="1" dirty="0" smtClean="0">
                        <a:solidFill>
                          <a:schemeClr val="tx2"/>
                        </a:solidFill>
                        <a:latin typeface="Cambria Math" panose="02040503050406030204" pitchFamily="18" charset="0"/>
                      </a:rPr>
                      <m:t>𝒗</m:t>
                    </m:r>
                    <m:r>
                      <a:rPr lang="en-US" sz="1600" b="1" i="1" dirty="0">
                        <a:solidFill>
                          <a:schemeClr val="tx2"/>
                        </a:solidFill>
                        <a:latin typeface="Cambria Math" panose="02040503050406030204" pitchFamily="18" charset="0"/>
                      </a:rPr>
                      <m:t>)</m:t>
                    </m:r>
                  </m:oMath>
                </a14:m>
                <a:r>
                  <a:rPr lang="en-US" sz="1600" b="1" dirty="0">
                    <a:solidFill>
                      <a:schemeClr val="tx2"/>
                    </a:solidFill>
                  </a:rPr>
                  <a:t> </a:t>
                </a:r>
                <a:r>
                  <a:rPr lang="en-US" sz="1600" dirty="0">
                    <a:solidFill>
                      <a:schemeClr val="tx2"/>
                    </a:solidFill>
                  </a:rPr>
                  <a:t>in </a:t>
                </a:r>
                <a:r>
                  <a:rPr lang="en-US" sz="1600" dirty="0" smtClean="0">
                    <a:solidFill>
                      <a:schemeClr val="tx2"/>
                    </a:solidFill>
                  </a:rPr>
                  <a:t>transformed  domain</a:t>
                </a:r>
              </a:p>
              <a:p>
                <a:pPr algn="ctr"/>
                <a:r>
                  <a:rPr lang="en-US" sz="1600" dirty="0" smtClean="0">
                    <a:solidFill>
                      <a:schemeClr val="tx2"/>
                    </a:solidFill>
                  </a:rPr>
                  <a:t>Note: </a:t>
                </a:r>
                <a14:m>
                  <m:oMath xmlns:m="http://schemas.openxmlformats.org/officeDocument/2006/math">
                    <m:r>
                      <a:rPr lang="en-US" sz="1600" b="1" i="1" dirty="0" smtClean="0">
                        <a:solidFill>
                          <a:schemeClr val="tx2"/>
                        </a:solidFill>
                        <a:latin typeface="Cambria Math" panose="02040503050406030204" pitchFamily="18" charset="0"/>
                      </a:rPr>
                      <m:t>𝒖</m:t>
                    </m:r>
                  </m:oMath>
                </a14:m>
                <a:r>
                  <a:rPr lang="en-US" sz="1600" dirty="0" smtClean="0">
                    <a:solidFill>
                      <a:schemeClr val="tx2"/>
                    </a:solidFill>
                  </a:rPr>
                  <a:t> and </a:t>
                </a:r>
                <a14:m>
                  <m:oMath xmlns:m="http://schemas.openxmlformats.org/officeDocument/2006/math">
                    <m:r>
                      <a:rPr lang="en-US" sz="1600" b="1" i="1" dirty="0" smtClean="0">
                        <a:solidFill>
                          <a:schemeClr val="tx2"/>
                        </a:solidFill>
                        <a:latin typeface="Cambria Math" panose="02040503050406030204" pitchFamily="18" charset="0"/>
                      </a:rPr>
                      <m:t>𝒗</m:t>
                    </m:r>
                  </m:oMath>
                </a14:m>
                <a:r>
                  <a:rPr lang="en-US" sz="1600" dirty="0" smtClean="0">
                    <a:solidFill>
                      <a:schemeClr val="tx2"/>
                    </a:solidFill>
                  </a:rPr>
                  <a:t> are transformed domain variable</a:t>
                </a:r>
                <a:endParaRPr lang="en-US" sz="1600" dirty="0">
                  <a:solidFill>
                    <a:schemeClr val="tx2"/>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7650489" y="3416710"/>
                <a:ext cx="4478011" cy="1897507"/>
              </a:xfrm>
              <a:prstGeom prst="rect">
                <a:avLst/>
              </a:prstGeom>
              <a:blipFill>
                <a:blip r:embed="rId5"/>
                <a:stretch>
                  <a:fillRect b="-2885"/>
                </a:stretch>
              </a:blipFill>
            </p:spPr>
            <p:txBody>
              <a:bodyPr/>
              <a:lstStyle/>
              <a:p>
                <a:r>
                  <a:rPr lang="en-US">
                    <a:noFill/>
                  </a:rPr>
                  <a:t> </a:t>
                </a:r>
              </a:p>
            </p:txBody>
          </p:sp>
        </mc:Fallback>
      </mc:AlternateContent>
      <p:grpSp>
        <p:nvGrpSpPr>
          <p:cNvPr id="21" name="Group 20"/>
          <p:cNvGrpSpPr/>
          <p:nvPr/>
        </p:nvGrpSpPr>
        <p:grpSpPr>
          <a:xfrm>
            <a:off x="111821" y="4187921"/>
            <a:ext cx="3418779" cy="1742980"/>
            <a:chOff x="111821" y="4187920"/>
            <a:chExt cx="3654738" cy="1878495"/>
          </a:xfrm>
        </p:grpSpPr>
        <p:pic>
          <p:nvPicPr>
            <p:cNvPr id="19" name="Picture 18"/>
            <p:cNvPicPr>
              <a:picLocks noChangeAspect="1"/>
            </p:cNvPicPr>
            <p:nvPr/>
          </p:nvPicPr>
          <p:blipFill>
            <a:blip r:embed="rId6"/>
            <a:stretch>
              <a:fillRect/>
            </a:stretch>
          </p:blipFill>
          <p:spPr>
            <a:xfrm>
              <a:off x="111821" y="4187921"/>
              <a:ext cx="1418723" cy="1878494"/>
            </a:xfrm>
            <a:prstGeom prst="rect">
              <a:avLst/>
            </a:prstGeom>
          </p:spPr>
        </p:pic>
        <p:pic>
          <p:nvPicPr>
            <p:cNvPr id="20" name="Picture 19"/>
            <p:cNvPicPr>
              <a:picLocks noChangeAspect="1"/>
            </p:cNvPicPr>
            <p:nvPr/>
          </p:nvPicPr>
          <p:blipFill>
            <a:blip r:embed="rId7"/>
            <a:stretch>
              <a:fillRect/>
            </a:stretch>
          </p:blipFill>
          <p:spPr>
            <a:xfrm>
              <a:off x="2361784" y="4187920"/>
              <a:ext cx="1404775" cy="1878495"/>
            </a:xfrm>
            <a:prstGeom prst="rect">
              <a:avLst/>
            </a:prstGeom>
          </p:spPr>
        </p:pic>
        <p:sp>
          <p:nvSpPr>
            <p:cNvPr id="3" name="Right Arrow 2"/>
            <p:cNvSpPr/>
            <p:nvPr/>
          </p:nvSpPr>
          <p:spPr>
            <a:xfrm>
              <a:off x="1530544" y="4991100"/>
              <a:ext cx="831240" cy="243840"/>
            </a:xfrm>
            <a:prstGeom prst="rightArrow">
              <a:avLst/>
            </a:prstGeom>
            <a:solidFill>
              <a:schemeClr val="tx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02428" y="4664919"/>
              <a:ext cx="1234440" cy="369332"/>
            </a:xfrm>
            <a:prstGeom prst="rect">
              <a:avLst/>
            </a:prstGeom>
            <a:noFill/>
          </p:spPr>
          <p:txBody>
            <a:bodyPr wrap="square" rtlCol="0">
              <a:spAutoFit/>
            </a:bodyPr>
            <a:lstStyle/>
            <a:p>
              <a:pPr algn="ctr"/>
              <a:r>
                <a:rPr lang="en-US" sz="900" b="1" dirty="0" smtClean="0">
                  <a:solidFill>
                    <a:srgbClr val="C00000"/>
                  </a:solidFill>
                </a:rPr>
                <a:t>Filtering on Intensity Values</a:t>
              </a:r>
              <a:endParaRPr lang="en-US" sz="900" b="1" dirty="0">
                <a:solidFill>
                  <a:srgbClr val="C00000"/>
                </a:solidFill>
              </a:endParaRPr>
            </a:p>
          </p:txBody>
        </p:sp>
      </p:grpSp>
      <p:grpSp>
        <p:nvGrpSpPr>
          <p:cNvPr id="24" name="Group 23"/>
          <p:cNvGrpSpPr/>
          <p:nvPr/>
        </p:nvGrpSpPr>
        <p:grpSpPr>
          <a:xfrm>
            <a:off x="3740676" y="5052707"/>
            <a:ext cx="4146259" cy="1386525"/>
            <a:chOff x="3740676" y="5052707"/>
            <a:chExt cx="4146259" cy="1386525"/>
          </a:xfrm>
        </p:grpSpPr>
        <p:pic>
          <p:nvPicPr>
            <p:cNvPr id="22" name="Picture 21"/>
            <p:cNvPicPr>
              <a:picLocks noChangeAspect="1"/>
            </p:cNvPicPr>
            <p:nvPr/>
          </p:nvPicPr>
          <p:blipFill>
            <a:blip r:embed="rId8"/>
            <a:stretch>
              <a:fillRect/>
            </a:stretch>
          </p:blipFill>
          <p:spPr>
            <a:xfrm>
              <a:off x="3740676" y="5058107"/>
              <a:ext cx="1657350" cy="1381125"/>
            </a:xfrm>
            <a:prstGeom prst="rect">
              <a:avLst/>
            </a:prstGeom>
          </p:spPr>
        </p:pic>
        <p:pic>
          <p:nvPicPr>
            <p:cNvPr id="23" name="Picture 22"/>
            <p:cNvPicPr>
              <a:picLocks noChangeAspect="1"/>
            </p:cNvPicPr>
            <p:nvPr/>
          </p:nvPicPr>
          <p:blipFill>
            <a:blip r:embed="rId9"/>
            <a:stretch>
              <a:fillRect/>
            </a:stretch>
          </p:blipFill>
          <p:spPr>
            <a:xfrm>
              <a:off x="6229585" y="5052707"/>
              <a:ext cx="1657350" cy="1381124"/>
            </a:xfrm>
            <a:prstGeom prst="rect">
              <a:avLst/>
            </a:prstGeom>
          </p:spPr>
        </p:pic>
        <p:sp>
          <p:nvSpPr>
            <p:cNvPr id="28" name="Right Arrow 27"/>
            <p:cNvSpPr/>
            <p:nvPr/>
          </p:nvSpPr>
          <p:spPr>
            <a:xfrm>
              <a:off x="5398345" y="5625225"/>
              <a:ext cx="831240" cy="243840"/>
            </a:xfrm>
            <a:prstGeom prst="rightArrow">
              <a:avLst/>
            </a:prstGeom>
            <a:solidFill>
              <a:schemeClr val="tx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188269" y="5334170"/>
              <a:ext cx="1234440" cy="369332"/>
            </a:xfrm>
            <a:prstGeom prst="rect">
              <a:avLst/>
            </a:prstGeom>
            <a:noFill/>
          </p:spPr>
          <p:txBody>
            <a:bodyPr wrap="square" rtlCol="0">
              <a:spAutoFit/>
            </a:bodyPr>
            <a:lstStyle/>
            <a:p>
              <a:pPr algn="ctr"/>
              <a:r>
                <a:rPr lang="en-US" sz="900" b="1" dirty="0" smtClean="0">
                  <a:solidFill>
                    <a:srgbClr val="C00000"/>
                  </a:solidFill>
                </a:rPr>
                <a:t>Rotation on spatial coordinate Values</a:t>
              </a:r>
              <a:endParaRPr lang="en-US" sz="900" b="1" dirty="0">
                <a:solidFill>
                  <a:srgbClr val="C00000"/>
                </a:solidFill>
              </a:endParaRPr>
            </a:p>
          </p:txBody>
        </p:sp>
      </p:grpSp>
      <p:grpSp>
        <p:nvGrpSpPr>
          <p:cNvPr id="30" name="Group 29"/>
          <p:cNvGrpSpPr/>
          <p:nvPr/>
        </p:nvGrpSpPr>
        <p:grpSpPr>
          <a:xfrm>
            <a:off x="8046856" y="4998345"/>
            <a:ext cx="3847199" cy="1873508"/>
            <a:chOff x="8046856" y="4998345"/>
            <a:chExt cx="3847199" cy="1873508"/>
          </a:xfrm>
        </p:grpSpPr>
        <p:grpSp>
          <p:nvGrpSpPr>
            <p:cNvPr id="26" name="Group 25"/>
            <p:cNvGrpSpPr/>
            <p:nvPr/>
          </p:nvGrpSpPr>
          <p:grpSpPr>
            <a:xfrm>
              <a:off x="8046856" y="5089088"/>
              <a:ext cx="1375674" cy="1759129"/>
              <a:chOff x="8731939" y="3902710"/>
              <a:chExt cx="2458566" cy="2943053"/>
            </a:xfrm>
          </p:grpSpPr>
          <mc:AlternateContent xmlns:mc="http://schemas.openxmlformats.org/markup-compatibility/2006" xmlns:a14="http://schemas.microsoft.com/office/drawing/2010/main">
            <mc:Choice Requires="a14">
              <p:sp>
                <p:nvSpPr>
                  <p:cNvPr id="31" name="TextBox 30"/>
                  <p:cNvSpPr txBox="1"/>
                  <p:nvPr/>
                </p:nvSpPr>
                <p:spPr>
                  <a:xfrm>
                    <a:off x="9256871" y="3902710"/>
                    <a:ext cx="810608" cy="4119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prstClr val="black"/>
                              </a:solidFill>
                              <a:latin typeface="Cambria Math" panose="02040503050406030204" pitchFamily="18" charset="0"/>
                            </a:rPr>
                            <m:t>𝒇</m:t>
                          </m:r>
                          <m:r>
                            <a:rPr lang="en-US" sz="1600" b="1" i="1" smtClean="0">
                              <a:solidFill>
                                <a:prstClr val="black"/>
                              </a:solidFill>
                              <a:latin typeface="Cambria Math" panose="02040503050406030204" pitchFamily="18" charset="0"/>
                            </a:rPr>
                            <m:t>(</m:t>
                          </m:r>
                          <m:r>
                            <a:rPr lang="en-US" sz="1600" b="1" i="1" smtClean="0">
                              <a:solidFill>
                                <a:prstClr val="black"/>
                              </a:solidFill>
                              <a:latin typeface="Cambria Math" panose="02040503050406030204" pitchFamily="18" charset="0"/>
                            </a:rPr>
                            <m:t>𝒙</m:t>
                          </m:r>
                          <m:r>
                            <a:rPr lang="en-US" sz="1600" b="1" i="1" smtClean="0">
                              <a:solidFill>
                                <a:prstClr val="black"/>
                              </a:solidFill>
                              <a:latin typeface="Cambria Math" panose="02040503050406030204" pitchFamily="18" charset="0"/>
                            </a:rPr>
                            <m:t>,</m:t>
                          </m:r>
                          <m:r>
                            <a:rPr lang="en-US" sz="1600" b="1" i="1" smtClean="0">
                              <a:solidFill>
                                <a:prstClr val="black"/>
                              </a:solidFill>
                              <a:latin typeface="Cambria Math" panose="02040503050406030204" pitchFamily="18" charset="0"/>
                            </a:rPr>
                            <m:t>𝒚</m:t>
                          </m:r>
                          <m:r>
                            <a:rPr lang="en-US" sz="1600" b="1" i="1" smtClean="0">
                              <a:solidFill>
                                <a:prstClr val="black"/>
                              </a:solidFill>
                              <a:latin typeface="Cambria Math" panose="02040503050406030204" pitchFamily="18" charset="0"/>
                            </a:rPr>
                            <m:t>)</m:t>
                          </m:r>
                        </m:oMath>
                      </m:oMathPara>
                    </a14:m>
                    <a:endParaRPr lang="en-US" sz="1600" b="1" dirty="0">
                      <a:solidFill>
                        <a:prstClr val="black"/>
                      </a:solidFill>
                      <a:latin typeface="Calibri" panose="020F0502020204030204"/>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256871" y="3902710"/>
                    <a:ext cx="810608" cy="411932"/>
                  </a:xfrm>
                  <a:prstGeom prst="rect">
                    <a:avLst/>
                  </a:prstGeom>
                  <a:blipFill>
                    <a:blip r:embed="rId10"/>
                    <a:stretch>
                      <a:fillRect l="-20000" r="-52000"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858184" y="4829141"/>
                    <a:ext cx="332321" cy="463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prstClr val="black"/>
                              </a:solidFill>
                              <a:latin typeface="Cambria Math" panose="02040503050406030204" pitchFamily="18" charset="0"/>
                            </a:rPr>
                            <m:t>𝒙</m:t>
                          </m:r>
                        </m:oMath>
                      </m:oMathPara>
                    </a14:m>
                    <a:endParaRPr lang="en-US" b="1" dirty="0">
                      <a:solidFill>
                        <a:prstClr val="black"/>
                      </a:solidFill>
                      <a:latin typeface="Calibri" panose="020F0502020204030204"/>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10858184" y="4829141"/>
                    <a:ext cx="332321" cy="463424"/>
                  </a:xfrm>
                  <a:prstGeom prst="rect">
                    <a:avLst/>
                  </a:prstGeom>
                  <a:blipFill>
                    <a:blip r:embed="rId11"/>
                    <a:stretch>
                      <a:fillRect l="-19355" r="-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9256871" y="6433831"/>
                    <a:ext cx="303673" cy="4119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prstClr val="black"/>
                              </a:solidFill>
                              <a:latin typeface="Cambria Math" panose="02040503050406030204" pitchFamily="18" charset="0"/>
                            </a:rPr>
                            <m:t>𝒚</m:t>
                          </m:r>
                        </m:oMath>
                      </m:oMathPara>
                    </a14:m>
                    <a:endParaRPr lang="en-US" sz="1600" b="1" dirty="0">
                      <a:solidFill>
                        <a:prstClr val="black"/>
                      </a:solidFill>
                      <a:latin typeface="Calibri" panose="020F0502020204030204"/>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9256871" y="6433831"/>
                    <a:ext cx="303673" cy="411932"/>
                  </a:xfrm>
                  <a:prstGeom prst="rect">
                    <a:avLst/>
                  </a:prstGeom>
                  <a:blipFill>
                    <a:blip r:embed="rId12"/>
                    <a:stretch>
                      <a:fillRect l="-28571" r="-28571" b="-25000"/>
                    </a:stretch>
                  </a:blipFill>
                </p:spPr>
                <p:txBody>
                  <a:bodyPr/>
                  <a:lstStyle/>
                  <a:p>
                    <a:r>
                      <a:rPr lang="en-US">
                        <a:noFill/>
                      </a:rPr>
                      <a:t> </a:t>
                    </a:r>
                  </a:p>
                </p:txBody>
              </p:sp>
            </mc:Fallback>
          </mc:AlternateContent>
          <p:pic>
            <p:nvPicPr>
              <p:cNvPr id="35" name="Picture 34"/>
              <p:cNvPicPr>
                <a:picLocks noChangeAspect="1"/>
              </p:cNvPicPr>
              <p:nvPr/>
            </p:nvPicPr>
            <p:blipFill>
              <a:blip r:embed="rId13"/>
              <a:stretch>
                <a:fillRect/>
              </a:stretch>
            </p:blipFill>
            <p:spPr>
              <a:xfrm>
                <a:off x="8731939" y="4355397"/>
                <a:ext cx="2072066" cy="2078434"/>
              </a:xfrm>
              <a:prstGeom prst="rect">
                <a:avLst/>
              </a:prstGeom>
            </p:spPr>
          </p:pic>
          <p:cxnSp>
            <p:nvCxnSpPr>
              <p:cNvPr id="36" name="Straight Arrow Connector 35"/>
              <p:cNvCxnSpPr/>
              <p:nvPr/>
            </p:nvCxnSpPr>
            <p:spPr>
              <a:xfrm>
                <a:off x="9662174" y="6587719"/>
                <a:ext cx="742218" cy="0"/>
              </a:xfrm>
              <a:prstGeom prst="straightConnector1">
                <a:avLst/>
              </a:prstGeom>
              <a:noFill/>
              <a:ln w="25400" cap="flat" cmpd="sng" algn="ctr">
                <a:solidFill>
                  <a:sysClr val="windowText" lastClr="000000"/>
                </a:solidFill>
                <a:prstDash val="solid"/>
                <a:miter lim="800000"/>
                <a:headEnd w="lg" len="lg"/>
                <a:tailEnd type="stealth"/>
              </a:ln>
              <a:effectLst/>
            </p:spPr>
          </p:cxnSp>
          <p:cxnSp>
            <p:nvCxnSpPr>
              <p:cNvPr id="37" name="Straight Arrow Connector 36"/>
              <p:cNvCxnSpPr/>
              <p:nvPr/>
            </p:nvCxnSpPr>
            <p:spPr>
              <a:xfrm flipH="1">
                <a:off x="11000650" y="5221908"/>
                <a:ext cx="19356" cy="790949"/>
              </a:xfrm>
              <a:prstGeom prst="straightConnector1">
                <a:avLst/>
              </a:prstGeom>
              <a:noFill/>
              <a:ln w="25400" cap="flat" cmpd="sng" algn="ctr">
                <a:solidFill>
                  <a:sysClr val="windowText" lastClr="000000"/>
                </a:solidFill>
                <a:prstDash val="solid"/>
                <a:miter lim="800000"/>
                <a:headEnd w="lg" len="lg"/>
                <a:tailEnd type="stealth"/>
              </a:ln>
              <a:effectLst/>
            </p:spPr>
          </p:cxnSp>
        </p:grpSp>
        <p:grpSp>
          <p:nvGrpSpPr>
            <p:cNvPr id="27" name="Group 26"/>
            <p:cNvGrpSpPr/>
            <p:nvPr/>
          </p:nvGrpSpPr>
          <p:grpSpPr>
            <a:xfrm>
              <a:off x="10086091" y="4998345"/>
              <a:ext cx="1807964" cy="1873508"/>
              <a:chOff x="6690061" y="1979735"/>
              <a:chExt cx="5251467" cy="4918741"/>
            </a:xfrm>
          </p:grpSpPr>
          <p:pic>
            <p:nvPicPr>
              <p:cNvPr id="38" name="Picture 37"/>
              <p:cNvPicPr>
                <a:picLocks noChangeAspect="1"/>
              </p:cNvPicPr>
              <p:nvPr/>
            </p:nvPicPr>
            <p:blipFill>
              <a:blip r:embed="rId14"/>
              <a:stretch>
                <a:fillRect/>
              </a:stretch>
            </p:blipFill>
            <p:spPr>
              <a:xfrm>
                <a:off x="7750152" y="2646589"/>
                <a:ext cx="3669254" cy="3676386"/>
              </a:xfrm>
              <a:prstGeom prst="rect">
                <a:avLst/>
              </a:prstGeom>
            </p:spPr>
          </p:pic>
          <mc:AlternateContent xmlns:mc="http://schemas.openxmlformats.org/markup-compatibility/2006" xmlns:a14="http://schemas.microsoft.com/office/drawing/2010/main">
            <mc:Choice Requires="a14">
              <p:sp>
                <p:nvSpPr>
                  <p:cNvPr id="39" name="TextBox 38"/>
                  <p:cNvSpPr txBox="1"/>
                  <p:nvPr/>
                </p:nvSpPr>
                <p:spPr>
                  <a:xfrm>
                    <a:off x="9098696" y="6052349"/>
                    <a:ext cx="493549" cy="646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0000"/>
                              </a:solidFill>
                              <a:latin typeface="Cambria Math" panose="02040503050406030204" pitchFamily="18" charset="0"/>
                            </a:rPr>
                            <m:t>𝒗</m:t>
                          </m:r>
                        </m:oMath>
                      </m:oMathPara>
                    </a14:m>
                    <a:endParaRPr lang="en-US" sz="2000" b="1" dirty="0">
                      <a:solidFill>
                        <a:srgbClr val="FF0000"/>
                      </a:solidFill>
                      <a:latin typeface="Calibri" panose="020F0502020204030204"/>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9098696" y="6052349"/>
                    <a:ext cx="493549" cy="646433"/>
                  </a:xfrm>
                  <a:prstGeom prst="rect">
                    <a:avLst/>
                  </a:prstGeom>
                  <a:blipFill>
                    <a:blip r:embed="rId15"/>
                    <a:stretch>
                      <a:fillRect l="-18519" r="-18519"/>
                    </a:stretch>
                  </a:blipFill>
                </p:spPr>
                <p:txBody>
                  <a:bodyPr/>
                  <a:lstStyle/>
                  <a:p>
                    <a:r>
                      <a:rPr lang="en-US">
                        <a:noFill/>
                      </a:rPr>
                      <a:t> </a:t>
                    </a:r>
                  </a:p>
                </p:txBody>
              </p:sp>
            </mc:Fallback>
          </mc:AlternateContent>
          <p:cxnSp>
            <p:nvCxnSpPr>
              <p:cNvPr id="40" name="Straight Arrow Connector 39"/>
              <p:cNvCxnSpPr/>
              <p:nvPr/>
            </p:nvCxnSpPr>
            <p:spPr>
              <a:xfrm>
                <a:off x="9503998" y="6439637"/>
                <a:ext cx="742218" cy="0"/>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41" name="TextBox 40"/>
                  <p:cNvSpPr txBox="1"/>
                  <p:nvPr/>
                </p:nvSpPr>
                <p:spPr>
                  <a:xfrm>
                    <a:off x="11420042" y="3545127"/>
                    <a:ext cx="521486" cy="646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0000"/>
                              </a:solidFill>
                              <a:latin typeface="Cambria Math" panose="02040503050406030204" pitchFamily="18" charset="0"/>
                            </a:rPr>
                            <m:t>𝒖</m:t>
                          </m:r>
                        </m:oMath>
                      </m:oMathPara>
                    </a14:m>
                    <a:endParaRPr lang="en-US" sz="2000" b="1" dirty="0">
                      <a:solidFill>
                        <a:srgbClr val="FF0000"/>
                      </a:solidFill>
                      <a:latin typeface="Calibri" panose="020F0502020204030204"/>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11420042" y="3545127"/>
                    <a:ext cx="521486" cy="646433"/>
                  </a:xfrm>
                  <a:prstGeom prst="rect">
                    <a:avLst/>
                  </a:prstGeom>
                  <a:blipFill>
                    <a:blip r:embed="rId16"/>
                    <a:stretch>
                      <a:fillRect l="-17241" r="-13793"/>
                    </a:stretch>
                  </a:blipFill>
                </p:spPr>
                <p:txBody>
                  <a:bodyPr/>
                  <a:lstStyle/>
                  <a:p>
                    <a:r>
                      <a:rPr lang="en-US">
                        <a:noFill/>
                      </a:rPr>
                      <a:t> </a:t>
                    </a:r>
                  </a:p>
                </p:txBody>
              </p:sp>
            </mc:Fallback>
          </mc:AlternateContent>
          <p:cxnSp>
            <p:nvCxnSpPr>
              <p:cNvPr id="42" name="Straight Arrow Connector 41"/>
              <p:cNvCxnSpPr/>
              <p:nvPr/>
            </p:nvCxnSpPr>
            <p:spPr>
              <a:xfrm flipH="1">
                <a:off x="11494418" y="4313803"/>
                <a:ext cx="19356" cy="790949"/>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43" name="TextBox 42"/>
                  <p:cNvSpPr txBox="1"/>
                  <p:nvPr/>
                </p:nvSpPr>
                <p:spPr>
                  <a:xfrm>
                    <a:off x="6690061" y="2500321"/>
                    <a:ext cx="363070" cy="888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0000"/>
                              </a:solidFill>
                              <a:latin typeface="Cambria Math" panose="02040503050406030204" pitchFamily="18" charset="0"/>
                            </a:rPr>
                            <m:t>−</m:t>
                          </m:r>
                          <m:r>
                            <a:rPr lang="en-US" sz="1600" b="1" i="1" smtClean="0">
                              <a:solidFill>
                                <a:srgbClr val="FF0000"/>
                              </a:solidFill>
                              <a:latin typeface="Cambria Math" panose="02040503050406030204" pitchFamily="18" charset="0"/>
                            </a:rPr>
                            <m:t>𝝅</m:t>
                          </m:r>
                        </m:oMath>
                      </m:oMathPara>
                    </a14:m>
                    <a:endParaRPr lang="en-US" sz="1600" b="1" dirty="0">
                      <a:solidFill>
                        <a:srgbClr val="FF0000"/>
                      </a:solidFill>
                      <a:latin typeface="Calibri" panose="020F0502020204030204"/>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690061" y="2500321"/>
                    <a:ext cx="363070" cy="888846"/>
                  </a:xfrm>
                  <a:prstGeom prst="rect">
                    <a:avLst/>
                  </a:prstGeom>
                  <a:blipFill>
                    <a:blip r:embed="rId17"/>
                    <a:stretch>
                      <a:fillRect r="-2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6907711" y="5786927"/>
                    <a:ext cx="343179" cy="808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𝝅</m:t>
                          </m:r>
                        </m:oMath>
                      </m:oMathPara>
                    </a14:m>
                    <a:endParaRPr lang="en-US" b="1" dirty="0">
                      <a:solidFill>
                        <a:srgbClr val="FF0000"/>
                      </a:solidFill>
                      <a:latin typeface="Calibri" panose="020F0502020204030204"/>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6907711" y="5786927"/>
                    <a:ext cx="343179" cy="808043"/>
                  </a:xfrm>
                  <a:prstGeom prst="rect">
                    <a:avLst/>
                  </a:prstGeom>
                  <a:blipFill>
                    <a:blip r:embed="rId18"/>
                    <a:stretch>
                      <a:fillRect r="-94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7398265" y="6090433"/>
                    <a:ext cx="363070" cy="808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𝝅</m:t>
                          </m:r>
                        </m:oMath>
                      </m:oMathPara>
                    </a14:m>
                    <a:endParaRPr lang="en-US" sz="1400" b="1" dirty="0">
                      <a:solidFill>
                        <a:srgbClr val="FF0000"/>
                      </a:solidFill>
                      <a:latin typeface="Calibri" panose="020F0502020204030204"/>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398265" y="6090433"/>
                    <a:ext cx="363070" cy="808043"/>
                  </a:xfrm>
                  <a:prstGeom prst="rect">
                    <a:avLst/>
                  </a:prstGeom>
                  <a:blipFill>
                    <a:blip r:embed="rId19"/>
                    <a:stretch>
                      <a:fillRect r="-1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094102" y="6040298"/>
                    <a:ext cx="363070" cy="808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𝝅</m:t>
                          </m:r>
                        </m:oMath>
                      </m:oMathPara>
                    </a14:m>
                    <a:endParaRPr lang="en-US" b="1" dirty="0">
                      <a:solidFill>
                        <a:srgbClr val="FF0000"/>
                      </a:solidFill>
                      <a:latin typeface="Calibri" panose="020F0502020204030204"/>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094102" y="6040298"/>
                    <a:ext cx="363070" cy="808043"/>
                  </a:xfrm>
                  <a:prstGeom prst="rect">
                    <a:avLst/>
                  </a:prstGeom>
                  <a:blipFill>
                    <a:blip r:embed="rId20"/>
                    <a:stretch>
                      <a:fillRect r="-8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225463" y="4484783"/>
                    <a:ext cx="737515" cy="808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𝟎</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𝟎</m:t>
                          </m:r>
                          <m:r>
                            <a:rPr lang="en-US" sz="1400" b="1" i="1" smtClean="0">
                              <a:solidFill>
                                <a:srgbClr val="FF0000"/>
                              </a:solidFill>
                              <a:latin typeface="Cambria Math" panose="02040503050406030204" pitchFamily="18" charset="0"/>
                            </a:rPr>
                            <m:t>)</m:t>
                          </m:r>
                        </m:oMath>
                      </m:oMathPara>
                    </a14:m>
                    <a:endParaRPr lang="en-US" sz="1400" b="1" dirty="0">
                      <a:solidFill>
                        <a:srgbClr val="FF0000"/>
                      </a:solidFill>
                      <a:latin typeface="Calibri" panose="020F0502020204030204"/>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225463" y="4484783"/>
                    <a:ext cx="737515" cy="808043"/>
                  </a:xfrm>
                  <a:prstGeom prst="rect">
                    <a:avLst/>
                  </a:prstGeom>
                  <a:blipFill>
                    <a:blip r:embed="rId21"/>
                    <a:stretch>
                      <a:fillRect r="-139024"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8444495" y="1979735"/>
                    <a:ext cx="2299446" cy="727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b="1" i="1" smtClean="0">
                                  <a:solidFill>
                                    <a:prstClr val="black"/>
                                  </a:solidFill>
                                  <a:latin typeface="Cambria Math" panose="02040503050406030204" pitchFamily="18" charset="0"/>
                                </a:rPr>
                              </m:ctrlPr>
                            </m:dPr>
                            <m:e>
                              <m:r>
                                <a:rPr lang="en-US" sz="1200" b="1" i="1" smtClean="0">
                                  <a:solidFill>
                                    <a:prstClr val="black"/>
                                  </a:solidFill>
                                  <a:latin typeface="Cambria Math" panose="02040503050406030204" pitchFamily="18" charset="0"/>
                                </a:rPr>
                                <m:t>𝑮</m:t>
                              </m:r>
                              <m:d>
                                <m:dPr>
                                  <m:ctrlPr>
                                    <a:rPr lang="en-US" sz="1200" b="1" i="1" smtClean="0">
                                      <a:solidFill>
                                        <a:prstClr val="black"/>
                                      </a:solidFill>
                                      <a:latin typeface="Cambria Math" panose="02040503050406030204" pitchFamily="18" charset="0"/>
                                    </a:rPr>
                                  </m:ctrlPr>
                                </m:dPr>
                                <m:e>
                                  <m:r>
                                    <a:rPr lang="en-US" sz="1200" b="1" i="1" smtClean="0">
                                      <a:solidFill>
                                        <a:prstClr val="black"/>
                                      </a:solidFill>
                                      <a:latin typeface="Cambria Math" panose="02040503050406030204" pitchFamily="18" charset="0"/>
                                    </a:rPr>
                                    <m:t>𝒖</m:t>
                                  </m:r>
                                  <m:r>
                                    <a:rPr lang="en-US" sz="1200" b="1" i="1" smtClean="0">
                                      <a:solidFill>
                                        <a:prstClr val="black"/>
                                      </a:solidFill>
                                      <a:latin typeface="Cambria Math" panose="02040503050406030204" pitchFamily="18" charset="0"/>
                                    </a:rPr>
                                    <m:t>,</m:t>
                                  </m:r>
                                  <m:r>
                                    <a:rPr lang="en-US" sz="1200" b="1" i="1" smtClean="0">
                                      <a:solidFill>
                                        <a:prstClr val="black"/>
                                      </a:solidFill>
                                      <a:latin typeface="Cambria Math" panose="02040503050406030204" pitchFamily="18" charset="0"/>
                                    </a:rPr>
                                    <m:t>𝒗</m:t>
                                  </m:r>
                                </m:e>
                              </m:d>
                            </m:e>
                          </m:d>
                        </m:oMath>
                      </m:oMathPara>
                    </a14:m>
                    <a:endParaRPr lang="en-US" sz="1100" b="1" dirty="0">
                      <a:solidFill>
                        <a:prstClr val="black"/>
                      </a:solidFill>
                      <a:latin typeface="Calibri" panose="020F0502020204030204"/>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444495" y="1979735"/>
                    <a:ext cx="2299446" cy="727238"/>
                  </a:xfrm>
                  <a:prstGeom prst="rect">
                    <a:avLst/>
                  </a:prstGeom>
                  <a:blipFill>
                    <a:blip r:embed="rId22"/>
                    <a:stretch>
                      <a:fillRect/>
                    </a:stretch>
                  </a:blipFill>
                </p:spPr>
                <p:txBody>
                  <a:bodyPr/>
                  <a:lstStyle/>
                  <a:p>
                    <a:r>
                      <a:rPr lang="en-US">
                        <a:noFill/>
                      </a:rPr>
                      <a:t> </a:t>
                    </a:r>
                  </a:p>
                </p:txBody>
              </p:sp>
            </mc:Fallback>
          </mc:AlternateContent>
        </p:grpSp>
        <p:sp>
          <p:nvSpPr>
            <p:cNvPr id="50" name="Right Arrow 49"/>
            <p:cNvSpPr/>
            <p:nvPr/>
          </p:nvSpPr>
          <p:spPr>
            <a:xfrm>
              <a:off x="9497602" y="6047709"/>
              <a:ext cx="831240" cy="243840"/>
            </a:xfrm>
            <a:prstGeom prst="rightArrow">
              <a:avLst/>
            </a:prstGeom>
            <a:solidFill>
              <a:schemeClr val="tx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9252388" y="5589837"/>
              <a:ext cx="1234440" cy="507831"/>
            </a:xfrm>
            <a:prstGeom prst="rect">
              <a:avLst/>
            </a:prstGeom>
            <a:noFill/>
          </p:spPr>
          <p:txBody>
            <a:bodyPr wrap="square" rtlCol="0">
              <a:spAutoFit/>
            </a:bodyPr>
            <a:lstStyle/>
            <a:p>
              <a:pPr algn="ctr"/>
              <a:r>
                <a:rPr lang="en-US" sz="900" b="1" dirty="0" smtClean="0">
                  <a:solidFill>
                    <a:srgbClr val="C00000"/>
                  </a:solidFill>
                </a:rPr>
                <a:t>Fourier Transform change in domain representation</a:t>
              </a:r>
              <a:endParaRPr lang="en-US" sz="900" b="1" dirty="0">
                <a:solidFill>
                  <a:srgbClr val="C00000"/>
                </a:solidFill>
              </a:endParaRPr>
            </a:p>
          </p:txBody>
        </p:sp>
      </p:grpSp>
    </p:spTree>
    <p:extLst>
      <p:ext uri="{BB962C8B-B14F-4D97-AF65-F5344CB8AC3E}">
        <p14:creationId xmlns:p14="http://schemas.microsoft.com/office/powerpoint/2010/main" val="31557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354842" y="163773"/>
            <a:ext cx="7907651" cy="532263"/>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defRPr/>
            </a:pPr>
            <a:r>
              <a:rPr lang="en-US" sz="3600" b="1" u="sng" cap="none" dirty="0" smtClean="0">
                <a:solidFill>
                  <a:srgbClr val="0000FF"/>
                </a:solidFill>
                <a:latin typeface="Gabriola" pitchFamily="82" charset="0"/>
                <a:ea typeface="+mn-ea"/>
                <a:cs typeface="+mn-cs"/>
              </a:rPr>
              <a:t>Geometric Transformation</a:t>
            </a:r>
            <a:endParaRPr lang="en-US" sz="3600" b="1" cap="none" dirty="0">
              <a:solidFill>
                <a:srgbClr val="0000FF"/>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27" name="Rectangle 26"/>
              <p:cNvSpPr/>
              <p:nvPr/>
            </p:nvSpPr>
            <p:spPr>
              <a:xfrm>
                <a:off x="250207" y="696036"/>
                <a:ext cx="8866497" cy="5844998"/>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dirty="0" smtClean="0">
                    <a:solidFill>
                      <a:schemeClr val="tx2"/>
                    </a:solidFill>
                  </a:rPr>
                  <a:t>These transformations are called </a:t>
                </a:r>
                <a:r>
                  <a:rPr lang="en-US" i="1" dirty="0">
                    <a:solidFill>
                      <a:schemeClr val="tx2"/>
                    </a:solidFill>
                  </a:rPr>
                  <a:t>rubber-sheet transformations </a:t>
                </a:r>
                <a:r>
                  <a:rPr lang="en-US" dirty="0">
                    <a:solidFill>
                      <a:schemeClr val="tx2"/>
                    </a:solidFill>
                  </a:rPr>
                  <a:t>because </a:t>
                </a:r>
                <a:r>
                  <a:rPr lang="en-US" dirty="0" smtClean="0">
                    <a:solidFill>
                      <a:schemeClr val="tx2"/>
                    </a:solidFill>
                  </a:rPr>
                  <a:t>they may </a:t>
                </a:r>
                <a:r>
                  <a:rPr lang="en-US" dirty="0">
                    <a:solidFill>
                      <a:schemeClr val="tx2"/>
                    </a:solidFill>
                  </a:rPr>
                  <a:t>be viewed as analogous to “printing” an image on a rubber sheet, then stretching or shrinking the sheet according to a predefined set of rules. </a:t>
                </a:r>
                <a:endParaRPr lang="en-US" dirty="0" smtClean="0">
                  <a:solidFill>
                    <a:schemeClr val="tx2"/>
                  </a:solidFill>
                </a:endParaRPr>
              </a:p>
              <a:p>
                <a:pPr marL="285750" indent="-285750">
                  <a:lnSpc>
                    <a:spcPct val="150000"/>
                  </a:lnSpc>
                  <a:buFont typeface="Wingdings" panose="05000000000000000000" pitchFamily="2" charset="2"/>
                  <a:buChar char="ü"/>
                </a:pPr>
                <a:endParaRPr lang="en-US" dirty="0">
                  <a:solidFill>
                    <a:schemeClr val="tx2"/>
                  </a:solidFill>
                </a:endParaRPr>
              </a:p>
              <a:p>
                <a:pPr marL="285750" indent="-285750">
                  <a:lnSpc>
                    <a:spcPct val="150000"/>
                  </a:lnSpc>
                  <a:buFont typeface="Wingdings" panose="05000000000000000000" pitchFamily="2" charset="2"/>
                  <a:buChar char="ü"/>
                </a:pPr>
                <a:r>
                  <a:rPr lang="en-US" dirty="0" smtClean="0">
                    <a:solidFill>
                      <a:schemeClr val="tx2"/>
                    </a:solidFill>
                  </a:rPr>
                  <a:t>Two basic operations:</a:t>
                </a:r>
              </a:p>
              <a:p>
                <a:pPr marL="742950" lvl="1" indent="-285750">
                  <a:lnSpc>
                    <a:spcPct val="150000"/>
                  </a:lnSpc>
                  <a:buFont typeface="Wingdings" panose="05000000000000000000" pitchFamily="2" charset="2"/>
                  <a:buChar char="§"/>
                </a:pPr>
                <a:r>
                  <a:rPr lang="en-US" dirty="0">
                    <a:solidFill>
                      <a:schemeClr val="tx2"/>
                    </a:solidFill>
                  </a:rPr>
                  <a:t>Spatial transformation of coordinates</a:t>
                </a:r>
                <a:r>
                  <a:rPr lang="en-US" dirty="0" smtClean="0">
                    <a:solidFill>
                      <a:schemeClr val="tx2"/>
                    </a:solidFill>
                  </a:rPr>
                  <a:t>.</a:t>
                </a:r>
              </a:p>
              <a:p>
                <a:pPr marL="742950" lvl="1" indent="-285750">
                  <a:lnSpc>
                    <a:spcPct val="150000"/>
                  </a:lnSpc>
                  <a:buFont typeface="Wingdings" panose="05000000000000000000" pitchFamily="2" charset="2"/>
                  <a:buChar char="§"/>
                </a:pPr>
                <a:r>
                  <a:rPr lang="en-US" dirty="0">
                    <a:solidFill>
                      <a:schemeClr val="tx2"/>
                    </a:solidFill>
                  </a:rPr>
                  <a:t>Intensity interpolation that assigns intensity values to the spatially </a:t>
                </a:r>
                <a:r>
                  <a:rPr lang="en-US" dirty="0" smtClean="0">
                    <a:solidFill>
                      <a:schemeClr val="tx2"/>
                    </a:solidFill>
                  </a:rPr>
                  <a:t>transformed pixels.</a:t>
                </a:r>
              </a:p>
              <a:p>
                <a:pPr marL="0" lvl="1">
                  <a:lnSpc>
                    <a:spcPct val="150000"/>
                  </a:lnSpc>
                </a:pPr>
                <a14:m>
                  <m:oMathPara xmlns:m="http://schemas.openxmlformats.org/officeDocument/2006/math">
                    <m:oMathParaPr>
                      <m:jc m:val="centerGroup"/>
                    </m:oMathParaPr>
                    <m:oMath xmlns:m="http://schemas.openxmlformats.org/officeDocument/2006/math">
                      <m:r>
                        <a:rPr lang="en-US" sz="2000" b="1" i="1">
                          <a:solidFill>
                            <a:schemeClr val="tx2"/>
                          </a:solidFill>
                          <a:latin typeface="Cambria Math" panose="02040503050406030204" pitchFamily="18" charset="0"/>
                        </a:rPr>
                        <m:t>𝒈</m:t>
                      </m:r>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𝒇</m:t>
                      </m:r>
                      <m:d>
                        <m:dPr>
                          <m:ctrlPr>
                            <a:rPr lang="en-US" sz="2000" b="1" i="1">
                              <a:solidFill>
                                <a:schemeClr val="tx2"/>
                              </a:solidFill>
                              <a:latin typeface="Cambria Math" panose="02040503050406030204" pitchFamily="18" charset="0"/>
                            </a:rPr>
                          </m:ctrlPr>
                        </m:dPr>
                        <m:e>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𝒙</m:t>
                              </m:r>
                            </m:sub>
                          </m:sSub>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 </m:t>
                          </m:r>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𝒚</m:t>
                              </m:r>
                            </m:sub>
                          </m:sSub>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r>
                            <a:rPr lang="en-US" sz="2000" b="1" i="1">
                              <a:solidFill>
                                <a:schemeClr val="tx2"/>
                              </a:solidFill>
                              <a:latin typeface="Cambria Math" panose="02040503050406030204" pitchFamily="18" charset="0"/>
                            </a:rPr>
                            <m:t>)</m:t>
                          </m:r>
                        </m:e>
                      </m:d>
                    </m:oMath>
                  </m:oMathPara>
                </a14:m>
                <a:endParaRPr lang="en-US" dirty="0" smtClean="0">
                  <a:solidFill>
                    <a:schemeClr val="tx2"/>
                  </a:solidFill>
                </a:endParaRPr>
              </a:p>
              <a:p>
                <a:pPr marL="0" lvl="1">
                  <a:lnSpc>
                    <a:spcPct val="150000"/>
                  </a:lnSpc>
                </a:pPr>
                <a:r>
                  <a:rPr lang="en-US" dirty="0" smtClean="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
                        </m:e>
                      </m:d>
                      <m:r>
                        <a:rPr lang="en-US" sz="2400" b="0" i="1" smtClean="0">
                          <a:solidFill>
                            <a:schemeClr val="tx2"/>
                          </a:solidFill>
                          <a:latin typeface="Cambria Math" panose="02040503050406030204" pitchFamily="18" charset="0"/>
                        </a:rPr>
                        <m:t>=</m:t>
                      </m:r>
                      <m:r>
                        <a:rPr lang="el-GR" sz="2400" b="1" i="1" smtClean="0">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
                        </m:e>
                      </m:d>
                      <m:r>
                        <a:rPr lang="en-US" sz="2400" b="0" i="1" smtClean="0">
                          <a:solidFill>
                            <a:schemeClr val="tx2"/>
                          </a:solidFill>
                          <a:latin typeface="Cambria Math" panose="02040503050406030204" pitchFamily="18" charset="0"/>
                        </a:rPr>
                        <m:t>=</m:t>
                      </m:r>
                      <m:d>
                        <m:dPr>
                          <m:begChr m:val="["/>
                          <m:endChr m:val="]"/>
                          <m:ctrlPr>
                            <a:rPr lang="en-US" sz="2400" b="0" i="1" smtClean="0">
                              <a:solidFill>
                                <a:schemeClr val="tx2"/>
                              </a:solidFill>
                              <a:latin typeface="Cambria Math" panose="02040503050406030204" pitchFamily="18" charset="0"/>
                            </a:rPr>
                          </m:ctrlPr>
                        </m:dPr>
                        <m:e>
                          <m:m>
                            <m:mPr>
                              <m:mcs>
                                <m:mc>
                                  <m:mcPr>
                                    <m:count m:val="2"/>
                                    <m:mcJc m:val="center"/>
                                  </m:mcPr>
                                </m:mc>
                              </m:mcs>
                              <m:ctrlPr>
                                <a:rPr lang="en-US" sz="2400" b="0" i="1" smtClean="0">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𝑡</m:t>
                                    </m:r>
                                  </m:e>
                                  <m:sub>
                                    <m:r>
                                      <m:rPr>
                                        <m:brk m:alnAt="7"/>
                                      </m:rPr>
                                      <a:rPr lang="en-US" sz="2400" b="0" i="1" smtClean="0">
                                        <a:solidFill>
                                          <a:schemeClr val="tx2"/>
                                        </a:solidFill>
                                        <a:latin typeface="Cambria Math" panose="02040503050406030204" pitchFamily="18" charset="0"/>
                                      </a:rPr>
                                      <m:t>1</m:t>
                                    </m:r>
                                    <m:r>
                                      <a:rPr lang="en-US" sz="2400" b="0" i="1" smtClean="0">
                                        <a:solidFill>
                                          <a:schemeClr val="tx2"/>
                                        </a:solidFill>
                                        <a:latin typeface="Cambria Math" panose="02040503050406030204" pitchFamily="18" charset="0"/>
                                      </a:rPr>
                                      <m:t>1</m:t>
                                    </m:r>
                                  </m:sub>
                                </m:sSub>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𝑡</m:t>
                                    </m:r>
                                  </m:e>
                                  <m:sub>
                                    <m:r>
                                      <a:rPr lang="en-US" sz="2400" b="0" i="1" smtClean="0">
                                        <a:solidFill>
                                          <a:schemeClr val="tx2"/>
                                        </a:solidFill>
                                        <a:latin typeface="Cambria Math" panose="02040503050406030204" pitchFamily="18" charset="0"/>
                                      </a:rPr>
                                      <m:t>12</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𝑡</m:t>
                                    </m:r>
                                  </m:e>
                                  <m:sub>
                                    <m:r>
                                      <a:rPr lang="en-US" sz="2400" b="0" i="1" smtClean="0">
                                        <a:solidFill>
                                          <a:schemeClr val="tx2"/>
                                        </a:solidFill>
                                        <a:latin typeface="Cambria Math" panose="02040503050406030204" pitchFamily="18" charset="0"/>
                                      </a:rPr>
                                      <m:t>21</m:t>
                                    </m:r>
                                  </m:sub>
                                </m:sSub>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𝑡</m:t>
                                    </m:r>
                                  </m:e>
                                  <m:sub>
                                    <m:r>
                                      <a:rPr lang="en-US" sz="2400" b="0" i="1" smtClean="0">
                                        <a:solidFill>
                                          <a:schemeClr val="tx2"/>
                                        </a:solidFill>
                                        <a:latin typeface="Cambria Math" panose="02040503050406030204" pitchFamily="18" charset="0"/>
                                      </a:rPr>
                                      <m:t>22</m:t>
                                    </m:r>
                                  </m:sub>
                                </m:sSub>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
                        </m:e>
                      </m:d>
                    </m:oMath>
                  </m:oMathPara>
                </a14:m>
                <a:endParaRPr lang="en-US" dirty="0">
                  <a:solidFill>
                    <a:schemeClr val="tx2"/>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250207" y="696036"/>
                <a:ext cx="8866497" cy="5844998"/>
              </a:xfrm>
              <a:prstGeom prst="rect">
                <a:avLst/>
              </a:prstGeom>
              <a:blipFill>
                <a:blip r:embed="rId3"/>
                <a:stretch>
                  <a:fillRect l="-550"/>
                </a:stretch>
              </a:blipFill>
            </p:spPr>
            <p:txBody>
              <a:bodyPr/>
              <a:lstStyle/>
              <a:p>
                <a:r>
                  <a:rPr lang="en-US">
                    <a:noFill/>
                  </a:rPr>
                  <a:t> </a:t>
                </a:r>
              </a:p>
            </p:txBody>
          </p:sp>
        </mc:Fallback>
      </mc:AlternateContent>
      <p:sp>
        <p:nvSpPr>
          <p:cNvPr id="29" name="Rectangle 28"/>
          <p:cNvSpPr/>
          <p:nvPr/>
        </p:nvSpPr>
        <p:spPr>
          <a:xfrm>
            <a:off x="7382043" y="4107521"/>
            <a:ext cx="4885900" cy="2585323"/>
          </a:xfrm>
          <a:prstGeom prst="rect">
            <a:avLst/>
          </a:prstGeom>
          <a:solidFill>
            <a:srgbClr val="92D050"/>
          </a:solidFill>
          <a:ln w="25400" cap="rnd" cmpd="sng">
            <a:solidFill>
              <a:schemeClr val="tx2"/>
            </a:solidFill>
            <a:prstDash val="sysDash"/>
          </a:ln>
        </p:spPr>
        <p:txBody>
          <a:bodyPr wrap="square">
            <a:spAutoFit/>
          </a:bodyPr>
          <a:lstStyle/>
          <a:p>
            <a:pPr algn="ctr"/>
            <a:r>
              <a:rPr lang="en-US" i="1" dirty="0">
                <a:solidFill>
                  <a:srgbClr val="C00000"/>
                </a:solidFill>
              </a:rPr>
              <a:t>Affine transformations are generalizations of Euclidean transformations. </a:t>
            </a:r>
            <a:endParaRPr lang="en-US" i="1" dirty="0" smtClean="0">
              <a:solidFill>
                <a:srgbClr val="C00000"/>
              </a:solidFill>
            </a:endParaRPr>
          </a:p>
          <a:p>
            <a:pPr algn="ctr"/>
            <a:r>
              <a:rPr lang="en-US" dirty="0" smtClean="0">
                <a:solidFill>
                  <a:schemeClr val="tx2"/>
                </a:solidFill>
              </a:rPr>
              <a:t>For a matrix many of image properties are preserved and falls in the class of Euclidean transform. </a:t>
            </a:r>
            <a:endParaRPr lang="en-US" dirty="0">
              <a:solidFill>
                <a:schemeClr val="tx2"/>
              </a:solidFill>
            </a:endParaRPr>
          </a:p>
          <a:p>
            <a:pPr algn="ctr"/>
            <a:r>
              <a:rPr lang="en-US" dirty="0" smtClean="0">
                <a:solidFill>
                  <a:schemeClr val="tx2"/>
                </a:solidFill>
              </a:rPr>
              <a:t>On the other hand, for matrix few properties are changed after transformation falls under the general class of affine transform.</a:t>
            </a:r>
            <a:endParaRPr lang="en-US" dirty="0">
              <a:solidFill>
                <a:schemeClr val="tx2"/>
              </a:solidFill>
            </a:endParaRPr>
          </a:p>
        </p:txBody>
      </p:sp>
      <p:cxnSp>
        <p:nvCxnSpPr>
          <p:cNvPr id="33" name="Straight Arrow Connector 32"/>
          <p:cNvCxnSpPr>
            <a:endCxn id="29" idx="1"/>
          </p:cNvCxnSpPr>
          <p:nvPr/>
        </p:nvCxnSpPr>
        <p:spPr>
          <a:xfrm flipV="1">
            <a:off x="3967316" y="5400183"/>
            <a:ext cx="3414727" cy="602411"/>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05970" y="0"/>
            <a:ext cx="8453561" cy="755440"/>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defRPr/>
            </a:pPr>
            <a:r>
              <a:rPr lang="en-US" sz="3600" b="1" u="sng" cap="none" dirty="0" smtClean="0">
                <a:solidFill>
                  <a:srgbClr val="0000FF"/>
                </a:solidFill>
                <a:latin typeface="Gabriola" pitchFamily="82" charset="0"/>
                <a:ea typeface="+mn-ea"/>
                <a:cs typeface="+mn-cs"/>
              </a:rPr>
              <a:t>Geometric Transformation</a:t>
            </a:r>
            <a:endParaRPr lang="en-US" sz="3600" b="1" cap="none" dirty="0">
              <a:solidFill>
                <a:srgbClr val="0000FF"/>
              </a:solidFill>
              <a:latin typeface="Gabriola" pitchFamily="82" charset="0"/>
              <a:ea typeface="+mn-ea"/>
              <a:cs typeface="+mn-cs"/>
            </a:endParaRPr>
          </a:p>
        </p:txBody>
      </p:sp>
      <p:pic>
        <p:nvPicPr>
          <p:cNvPr id="5124" name="Picture 4" descr="https://miro.medium.com/max/1708/1*xzrbjrS8gvEoGORFDAWhqQ.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4051" y="755440"/>
            <a:ext cx="3223473" cy="18117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miro.medium.com/max/1708/1*K256jbOSV1LaR97q9-uBsw.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9210" y="1588094"/>
            <a:ext cx="3443483" cy="193544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miro.medium.com/max/1708/1*mFYHxmTZv1dWoFYMBJnmYw.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9794" y="2800325"/>
            <a:ext cx="3443485" cy="1935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30775" y="6643899"/>
            <a:ext cx="4979248" cy="246221"/>
          </a:xfrm>
          <a:prstGeom prst="rect">
            <a:avLst/>
          </a:prstGeom>
        </p:spPr>
        <p:txBody>
          <a:bodyPr wrap="none">
            <a:spAutoFit/>
          </a:bodyPr>
          <a:lstStyle/>
          <a:p>
            <a:r>
              <a:rPr lang="en-US" sz="1000" b="1" dirty="0" smtClean="0">
                <a:solidFill>
                  <a:schemeClr val="tx2"/>
                </a:solidFill>
              </a:rPr>
              <a:t>Pic Courtesy</a:t>
            </a:r>
            <a:r>
              <a:rPr lang="en-US" sz="1000" dirty="0" smtClean="0"/>
              <a:t>: 3Blue1Brown:https</a:t>
            </a:r>
            <a:r>
              <a:rPr lang="en-US" sz="1000" dirty="0"/>
              <a:t>://</a:t>
            </a:r>
            <a:r>
              <a:rPr lang="en-US" sz="1000" dirty="0" smtClean="0"/>
              <a:t>www.youtube.com/watch?v=kYB8IZa5AuE </a:t>
            </a:r>
            <a:endParaRPr lang="en-US" sz="1000" dirty="0"/>
          </a:p>
        </p:txBody>
      </p:sp>
      <p:sp>
        <p:nvSpPr>
          <p:cNvPr id="52" name="Title 1"/>
          <p:cNvSpPr txBox="1">
            <a:spLocks/>
          </p:cNvSpPr>
          <p:nvPr/>
        </p:nvSpPr>
        <p:spPr>
          <a:xfrm>
            <a:off x="313900" y="755440"/>
            <a:ext cx="3347803" cy="377324"/>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2400" b="1" u="sng" cap="none" dirty="0" smtClean="0">
                <a:solidFill>
                  <a:srgbClr val="C00000"/>
                </a:solidFill>
                <a:latin typeface="Gabriola" pitchFamily="82" charset="0"/>
                <a:ea typeface="+mn-ea"/>
                <a:cs typeface="+mn-cs"/>
              </a:rPr>
              <a:t>Scaling/Dilation</a:t>
            </a:r>
            <a:endParaRPr lang="en-US" sz="2400" b="1" cap="none" dirty="0">
              <a:solidFill>
                <a:srgbClr val="C0000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53" name="Rectangle 52"/>
              <p:cNvSpPr/>
              <p:nvPr/>
            </p:nvSpPr>
            <p:spPr>
              <a:xfrm>
                <a:off x="181969" y="960377"/>
                <a:ext cx="5577386" cy="3905749"/>
              </a:xfrm>
              <a:prstGeom prst="rect">
                <a:avLst/>
              </a:prstGeom>
            </p:spPr>
            <p:txBody>
              <a:bodyPr wrap="square">
                <a:spAutoFit/>
              </a:bodyPr>
              <a:lstStyle/>
              <a:p>
                <a:pPr marL="0" lvl="1">
                  <a:lnSpc>
                    <a:spcPct val="150000"/>
                  </a:lnSpc>
                </a:pPr>
                <a14:m>
                  <m:oMathPara xmlns:m="http://schemas.openxmlformats.org/officeDocument/2006/math">
                    <m:oMathParaPr>
                      <m:jc m:val="centerGroup"/>
                    </m:oMathParaPr>
                    <m:oMath xmlns:m="http://schemas.openxmlformats.org/officeDocument/2006/math">
                      <m:r>
                        <a:rPr lang="en-US" sz="2000" b="1" i="1" smtClean="0">
                          <a:solidFill>
                            <a:schemeClr val="tx2"/>
                          </a:solidFill>
                          <a:latin typeface="Cambria Math" panose="02040503050406030204" pitchFamily="18" charset="0"/>
                        </a:rPr>
                        <m:t>𝒈</m:t>
                      </m:r>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𝒇</m:t>
                      </m:r>
                      <m:d>
                        <m:dPr>
                          <m:ctrlPr>
                            <a:rPr lang="en-US" sz="2000" b="1" i="1">
                              <a:solidFill>
                                <a:schemeClr val="tx2"/>
                              </a:solidFill>
                              <a:latin typeface="Cambria Math" panose="02040503050406030204" pitchFamily="18" charset="0"/>
                            </a:rPr>
                          </m:ctrlPr>
                        </m:dPr>
                        <m:e>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𝒙</m:t>
                              </m:r>
                            </m:sub>
                          </m:sSub>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 </m:t>
                          </m:r>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𝒚</m:t>
                              </m:r>
                            </m:sub>
                          </m:sSub>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r>
                            <a:rPr lang="en-US" sz="2000" b="1" i="1">
                              <a:solidFill>
                                <a:schemeClr val="tx2"/>
                              </a:solidFill>
                              <a:latin typeface="Cambria Math" panose="02040503050406030204" pitchFamily="18" charset="0"/>
                            </a:rPr>
                            <m:t>)</m:t>
                          </m:r>
                        </m:e>
                      </m:d>
                    </m:oMath>
                  </m:oMathPara>
                </a14:m>
                <a:endParaRPr lang="en-US" dirty="0" smtClean="0">
                  <a:solidFill>
                    <a:schemeClr val="tx2"/>
                  </a:solidFill>
                </a:endParaRPr>
              </a:p>
              <a:p>
                <a:pPr marL="0" lvl="1">
                  <a:lnSpc>
                    <a:spcPct val="150000"/>
                  </a:lnSpc>
                </a:pPr>
                <a:r>
                  <a:rPr lang="en-US" dirty="0" smtClean="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
                        </m:e>
                      </m:d>
                      <m:r>
                        <a:rPr lang="en-US" sz="2400" b="0" i="1" smtClean="0">
                          <a:solidFill>
                            <a:schemeClr val="tx2"/>
                          </a:solidFill>
                          <a:latin typeface="Cambria Math" panose="02040503050406030204" pitchFamily="18" charset="0"/>
                        </a:rPr>
                        <m:t>=</m:t>
                      </m:r>
                      <m:r>
                        <a:rPr lang="el-GR" sz="2400" b="1" i="1" smtClean="0">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
                        </m:e>
                      </m:d>
                      <m:r>
                        <a:rPr lang="en-US" sz="2400" b="0" i="1" smtClean="0">
                          <a:solidFill>
                            <a:schemeClr val="tx2"/>
                          </a:solidFill>
                          <a:latin typeface="Cambria Math" panose="02040503050406030204" pitchFamily="18" charset="0"/>
                        </a:rPr>
                        <m:t>=</m:t>
                      </m:r>
                      <m:d>
                        <m:dPr>
                          <m:begChr m:val="["/>
                          <m:endChr m:val="]"/>
                          <m:ctrlPr>
                            <a:rPr lang="en-US" sz="2400" b="0" i="1" smtClean="0">
                              <a:solidFill>
                                <a:schemeClr val="tx2"/>
                              </a:solidFill>
                              <a:latin typeface="Cambria Math" panose="02040503050406030204" pitchFamily="18" charset="0"/>
                            </a:rPr>
                          </m:ctrlPr>
                        </m:dPr>
                        <m:e>
                          <m:m>
                            <m:mPr>
                              <m:mcs>
                                <m:mc>
                                  <m:mcPr>
                                    <m:count m:val="2"/>
                                    <m:mcJc m:val="center"/>
                                  </m:mcPr>
                                </m:mc>
                              </m:mcs>
                              <m:ctrlPr>
                                <a:rPr lang="en-US" sz="2400" b="0" i="1" smtClean="0">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𝑎</m:t>
                                </m:r>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𝑏</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
                        </m:e>
                      </m:d>
                    </m:oMath>
                  </m:oMathPara>
                </a14:m>
                <a:endParaRPr lang="en-US" dirty="0" smtClean="0">
                  <a:solidFill>
                    <a:schemeClr val="tx2"/>
                  </a:solidFill>
                </a:endParaRPr>
              </a:p>
              <a:p>
                <a:pPr marL="285750" lvl="1" indent="-285750">
                  <a:lnSpc>
                    <a:spcPct val="150000"/>
                  </a:lnSpc>
                  <a:buFont typeface="Wingdings" panose="05000000000000000000" pitchFamily="2" charset="2"/>
                  <a:buChar char="ü"/>
                </a:pPr>
                <a:r>
                  <a:rPr lang="en-US" dirty="0" smtClean="0">
                    <a:solidFill>
                      <a:schemeClr val="tx2"/>
                    </a:solidFill>
                  </a:rPr>
                  <a:t>If </a:t>
                </a:r>
                <a14:m>
                  <m:oMath xmlns:m="http://schemas.openxmlformats.org/officeDocument/2006/math">
                    <m:r>
                      <a:rPr lang="en-US" i="1" dirty="0" smtClean="0">
                        <a:solidFill>
                          <a:schemeClr val="tx2"/>
                        </a:solidFill>
                        <a:latin typeface="Cambria Math" panose="02040503050406030204" pitchFamily="18" charset="0"/>
                      </a:rPr>
                      <m:t>𝑎</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𝑏</m:t>
                    </m:r>
                    <m:r>
                      <a:rPr lang="en-US" i="1" dirty="0" smtClean="0">
                        <a:solidFill>
                          <a:schemeClr val="tx2"/>
                        </a:solidFill>
                        <a:latin typeface="Cambria Math" panose="02040503050406030204" pitchFamily="18" charset="0"/>
                      </a:rPr>
                      <m:t> &gt; 1</m:t>
                    </m:r>
                  </m:oMath>
                </a14:m>
                <a:r>
                  <a:rPr lang="en-US" dirty="0" smtClean="0">
                    <a:solidFill>
                      <a:schemeClr val="tx2"/>
                    </a:solidFill>
                  </a:rPr>
                  <a:t>: the image is stretched.</a:t>
                </a:r>
                <a:endParaRPr lang="en-US" dirty="0">
                  <a:solidFill>
                    <a:schemeClr val="tx2"/>
                  </a:solidFill>
                </a:endParaRPr>
              </a:p>
              <a:p>
                <a:pPr marL="285750" lvl="1" indent="-285750">
                  <a:lnSpc>
                    <a:spcPct val="150000"/>
                  </a:lnSpc>
                  <a:buFont typeface="Wingdings" panose="05000000000000000000" pitchFamily="2" charset="2"/>
                  <a:buChar char="ü"/>
                </a:pPr>
                <a14:m>
                  <m:oMath xmlns:m="http://schemas.openxmlformats.org/officeDocument/2006/math">
                    <m:d>
                      <m:dPr>
                        <m:ctrlPr>
                          <a:rPr lang="en-US" b="0" i="1" smtClean="0">
                            <a:solidFill>
                              <a:schemeClr val="tx2"/>
                            </a:solidFill>
                            <a:latin typeface="Cambria Math" panose="02040503050406030204" pitchFamily="18" charset="0"/>
                          </a:rPr>
                        </m:ctrlPr>
                      </m:dPr>
                      <m:e>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𝑥</m:t>
                            </m:r>
                          </m:e>
                          <m:sup>
                            <m:r>
                              <a:rPr lang="en-US" b="0" i="1" smtClean="0">
                                <a:solidFill>
                                  <a:schemeClr val="tx2"/>
                                </a:solidFill>
                                <a:latin typeface="Cambria Math" panose="02040503050406030204" pitchFamily="18" charset="0"/>
                              </a:rPr>
                              <m:t>′</m:t>
                            </m:r>
                          </m:sup>
                        </m:sSup>
                        <m:r>
                          <a:rPr lang="en-US" b="0" i="1" smtClean="0">
                            <a:solidFill>
                              <a:schemeClr val="tx2"/>
                            </a:solidFill>
                            <a:latin typeface="Cambria Math" panose="02040503050406030204" pitchFamily="18" charset="0"/>
                          </a:rPr>
                          <m:t>, </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𝑦</m:t>
                            </m:r>
                          </m:e>
                          <m:sup>
                            <m:r>
                              <a:rPr lang="en-US" b="0" i="1" smtClean="0">
                                <a:solidFill>
                                  <a:schemeClr val="tx2"/>
                                </a:solidFill>
                                <a:latin typeface="Cambria Math" panose="02040503050406030204" pitchFamily="18" charset="0"/>
                              </a:rPr>
                              <m:t>′</m:t>
                            </m:r>
                          </m:sup>
                        </m:sSup>
                      </m:e>
                    </m:d>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𝑥</m:t>
                        </m:r>
                      </m:num>
                      <m:den>
                        <m:r>
                          <a:rPr lang="en-US" b="0" i="1" smtClean="0">
                            <a:solidFill>
                              <a:schemeClr val="tx2"/>
                            </a:solidFill>
                            <a:latin typeface="Cambria Math" panose="02040503050406030204" pitchFamily="18" charset="0"/>
                          </a:rPr>
                          <m:t>2</m:t>
                        </m:r>
                      </m:den>
                    </m:f>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𝑦</m:t>
                        </m:r>
                      </m:num>
                      <m:den>
                        <m:r>
                          <a:rPr lang="en-US" b="0" i="1" smtClean="0">
                            <a:solidFill>
                              <a:schemeClr val="tx2"/>
                            </a:solidFill>
                            <a:latin typeface="Cambria Math" panose="02040503050406030204" pitchFamily="18" charset="0"/>
                          </a:rPr>
                          <m:t>2</m:t>
                        </m:r>
                      </m:den>
                    </m:f>
                    <m:r>
                      <a:rPr lang="en-US" b="0" i="1" smtClean="0">
                        <a:solidFill>
                          <a:schemeClr val="tx2"/>
                        </a:solidFill>
                        <a:latin typeface="Cambria Math" panose="02040503050406030204" pitchFamily="18" charset="0"/>
                      </a:rPr>
                      <m:t>)</m:t>
                    </m:r>
                  </m:oMath>
                </a14:m>
                <a:r>
                  <a:rPr lang="en-US" dirty="0" smtClean="0">
                    <a:solidFill>
                      <a:schemeClr val="tx2"/>
                    </a:solidFill>
                  </a:rPr>
                  <a:t> with </a:t>
                </a:r>
                <a14:m>
                  <m:oMath xmlns:m="http://schemas.openxmlformats.org/officeDocument/2006/math">
                    <m:r>
                      <a:rPr lang="en-US" b="0" i="1" smtClean="0">
                        <a:solidFill>
                          <a:schemeClr val="tx2"/>
                        </a:solidFill>
                        <a:latin typeface="Cambria Math" panose="02040503050406030204" pitchFamily="18" charset="0"/>
                      </a:rPr>
                      <m:t>𝑎</m:t>
                    </m:r>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1</m:t>
                        </m:r>
                      </m:num>
                      <m:den>
                        <m:r>
                          <a:rPr lang="en-US" b="0" i="1" smtClean="0">
                            <a:solidFill>
                              <a:schemeClr val="tx2"/>
                            </a:solidFill>
                            <a:latin typeface="Cambria Math" panose="02040503050406030204" pitchFamily="18" charset="0"/>
                          </a:rPr>
                          <m:t>2</m:t>
                        </m:r>
                      </m:den>
                    </m:f>
                    <m:r>
                      <a:rPr lang="en-US" b="0" i="1" smtClean="0">
                        <a:solidFill>
                          <a:schemeClr val="tx2"/>
                        </a:solidFill>
                        <a:latin typeface="Cambria Math" panose="02040503050406030204" pitchFamily="18" charset="0"/>
                      </a:rPr>
                      <m:t> &amp; </m:t>
                    </m:r>
                    <m:r>
                      <a:rPr lang="en-US" b="0" i="1" smtClean="0">
                        <a:solidFill>
                          <a:schemeClr val="tx2"/>
                        </a:solidFill>
                        <a:latin typeface="Cambria Math" panose="02040503050406030204" pitchFamily="18" charset="0"/>
                      </a:rPr>
                      <m:t>𝑏</m:t>
                    </m:r>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1</m:t>
                        </m:r>
                      </m:num>
                      <m:den>
                        <m:r>
                          <a:rPr lang="en-US" b="0" i="1" smtClean="0">
                            <a:solidFill>
                              <a:schemeClr val="tx2"/>
                            </a:solidFill>
                            <a:latin typeface="Cambria Math" panose="02040503050406030204" pitchFamily="18" charset="0"/>
                          </a:rPr>
                          <m:t>2</m:t>
                        </m:r>
                      </m:den>
                    </m:f>
                  </m:oMath>
                </a14:m>
                <a:r>
                  <a:rPr lang="en-US" dirty="0" smtClean="0">
                    <a:solidFill>
                      <a:schemeClr val="tx2"/>
                    </a:solidFill>
                  </a:rPr>
                  <a:t> shrinks </a:t>
                </a:r>
                <a:r>
                  <a:rPr lang="en-US" dirty="0">
                    <a:solidFill>
                      <a:schemeClr val="tx2"/>
                    </a:solidFill>
                  </a:rPr>
                  <a:t>the original image to half its size in </a:t>
                </a:r>
                <a:r>
                  <a:rPr lang="en-US" dirty="0" smtClean="0">
                    <a:solidFill>
                      <a:schemeClr val="tx2"/>
                    </a:solidFill>
                  </a:rPr>
                  <a:t>both spatial </a:t>
                </a:r>
                <a:r>
                  <a:rPr lang="en-US" dirty="0">
                    <a:solidFill>
                      <a:schemeClr val="tx2"/>
                    </a:solidFill>
                  </a:rPr>
                  <a:t>directions</a:t>
                </a:r>
              </a:p>
            </p:txBody>
          </p:sp>
        </mc:Choice>
        <mc:Fallback xmlns="">
          <p:sp>
            <p:nvSpPr>
              <p:cNvPr id="53" name="Rectangle 52"/>
              <p:cNvSpPr>
                <a:spLocks noRot="1" noChangeAspect="1" noMove="1" noResize="1" noEditPoints="1" noAdjustHandles="1" noChangeArrowheads="1" noChangeShapeType="1" noTextEdit="1"/>
              </p:cNvSpPr>
              <p:nvPr/>
            </p:nvSpPr>
            <p:spPr>
              <a:xfrm>
                <a:off x="181969" y="960377"/>
                <a:ext cx="5577386" cy="3905749"/>
              </a:xfrm>
              <a:prstGeom prst="rect">
                <a:avLst/>
              </a:prstGeom>
              <a:blipFill>
                <a:blip r:embed="rId6"/>
                <a:stretch>
                  <a:fillRect l="-984" b="-1094"/>
                </a:stretch>
              </a:blipFill>
            </p:spPr>
            <p:txBody>
              <a:bodyPr/>
              <a:lstStyle/>
              <a:p>
                <a:r>
                  <a:rPr lang="en-US">
                    <a:noFill/>
                  </a:rPr>
                  <a:t> </a:t>
                </a:r>
              </a:p>
            </p:txBody>
          </p:sp>
        </mc:Fallback>
      </mc:AlternateContent>
      <p:pic>
        <p:nvPicPr>
          <p:cNvPr id="5" name="Picture 4"/>
          <p:cNvPicPr>
            <a:picLocks noChangeAspect="1"/>
          </p:cNvPicPr>
          <p:nvPr/>
        </p:nvPicPr>
        <p:blipFill>
          <a:blip r:embed="rId7"/>
          <a:stretch>
            <a:fillRect/>
          </a:stretch>
        </p:blipFill>
        <p:spPr>
          <a:xfrm>
            <a:off x="1642804" y="4563528"/>
            <a:ext cx="3053274" cy="2294472"/>
          </a:xfrm>
          <a:prstGeom prst="rect">
            <a:avLst/>
          </a:prstGeom>
        </p:spPr>
      </p:pic>
      <p:pic>
        <p:nvPicPr>
          <p:cNvPr id="17" name="Picture 16"/>
          <p:cNvPicPr>
            <a:picLocks noChangeAspect="1"/>
          </p:cNvPicPr>
          <p:nvPr/>
        </p:nvPicPr>
        <p:blipFill>
          <a:blip r:embed="rId8"/>
          <a:stretch>
            <a:fillRect/>
          </a:stretch>
        </p:blipFill>
        <p:spPr>
          <a:xfrm>
            <a:off x="5866878" y="4727989"/>
            <a:ext cx="2008148" cy="1965550"/>
          </a:xfrm>
          <a:prstGeom prst="rect">
            <a:avLst/>
          </a:prstGeom>
        </p:spPr>
      </p:pic>
      <p:sp>
        <p:nvSpPr>
          <p:cNvPr id="25" name="Rectangle 24"/>
          <p:cNvSpPr/>
          <p:nvPr/>
        </p:nvSpPr>
        <p:spPr>
          <a:xfrm>
            <a:off x="4995081" y="5500047"/>
            <a:ext cx="481911" cy="423080"/>
          </a:xfrm>
          <a:prstGeom prst="rect">
            <a:avLst/>
          </a:prstGeom>
          <a:solidFill>
            <a:srgbClr val="92D050"/>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𝜯</a:t>
            </a:r>
          </a:p>
        </p:txBody>
      </p:sp>
      <p:cxnSp>
        <p:nvCxnSpPr>
          <p:cNvPr id="49" name="Straight Arrow Connector 48"/>
          <p:cNvCxnSpPr>
            <a:stCxn id="5" idx="3"/>
            <a:endCxn id="25" idx="1"/>
          </p:cNvCxnSpPr>
          <p:nvPr/>
        </p:nvCxnSpPr>
        <p:spPr>
          <a:xfrm>
            <a:off x="4696078" y="5710764"/>
            <a:ext cx="299003" cy="823"/>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5" idx="3"/>
            <a:endCxn id="17" idx="1"/>
          </p:cNvCxnSpPr>
          <p:nvPr/>
        </p:nvCxnSpPr>
        <p:spPr>
          <a:xfrm flipV="1">
            <a:off x="5476992" y="5710764"/>
            <a:ext cx="389886" cy="823"/>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27548" y="346007"/>
            <a:ext cx="3347803" cy="377324"/>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C00000"/>
                </a:solidFill>
                <a:latin typeface="Gabriola" pitchFamily="82" charset="0"/>
                <a:ea typeface="+mn-ea"/>
                <a:cs typeface="+mn-cs"/>
              </a:rPr>
              <a:t>Rotation</a:t>
            </a:r>
            <a:endParaRPr lang="en-US" sz="3200" b="1" cap="none" dirty="0">
              <a:solidFill>
                <a:srgbClr val="C0000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53" name="Rectangle 52"/>
              <p:cNvSpPr/>
              <p:nvPr/>
            </p:nvSpPr>
            <p:spPr>
              <a:xfrm>
                <a:off x="226040" y="687506"/>
                <a:ext cx="5577386" cy="2114938"/>
              </a:xfrm>
              <a:prstGeom prst="rect">
                <a:avLst/>
              </a:prstGeom>
            </p:spPr>
            <p:txBody>
              <a:bodyPr wrap="square">
                <a:spAutoFit/>
              </a:bodyPr>
              <a:lstStyle/>
              <a:p>
                <a:pPr marL="0" lvl="1">
                  <a:lnSpc>
                    <a:spcPct val="150000"/>
                  </a:lnSpc>
                </a:pPr>
                <a14:m>
                  <m:oMathPara xmlns:m="http://schemas.openxmlformats.org/officeDocument/2006/math">
                    <m:oMathParaPr>
                      <m:jc m:val="centerGroup"/>
                    </m:oMathParaPr>
                    <m:oMath xmlns:m="http://schemas.openxmlformats.org/officeDocument/2006/math">
                      <m:r>
                        <a:rPr lang="en-US" sz="2000" b="1" i="1" smtClean="0">
                          <a:solidFill>
                            <a:schemeClr val="tx2"/>
                          </a:solidFill>
                          <a:latin typeface="Cambria Math" panose="02040503050406030204" pitchFamily="18" charset="0"/>
                        </a:rPr>
                        <m:t>𝒈</m:t>
                      </m:r>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𝒇</m:t>
                      </m:r>
                      <m:d>
                        <m:dPr>
                          <m:ctrlPr>
                            <a:rPr lang="en-US" sz="2000" b="1" i="1">
                              <a:solidFill>
                                <a:schemeClr val="tx2"/>
                              </a:solidFill>
                              <a:latin typeface="Cambria Math" panose="02040503050406030204" pitchFamily="18" charset="0"/>
                            </a:rPr>
                          </m:ctrlPr>
                        </m:dPr>
                        <m:e>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𝒙</m:t>
                              </m:r>
                            </m:sub>
                          </m:sSub>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 </m:t>
                          </m:r>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𝒚</m:t>
                              </m:r>
                            </m:sub>
                          </m:sSub>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r>
                            <a:rPr lang="en-US" sz="2000" b="1" i="1">
                              <a:solidFill>
                                <a:schemeClr val="tx2"/>
                              </a:solidFill>
                              <a:latin typeface="Cambria Math" panose="02040503050406030204" pitchFamily="18" charset="0"/>
                            </a:rPr>
                            <m:t>)</m:t>
                          </m:r>
                        </m:e>
                      </m:d>
                    </m:oMath>
                  </m:oMathPara>
                </a14:m>
                <a:endParaRPr lang="en-US" dirty="0" smtClean="0">
                  <a:solidFill>
                    <a:schemeClr val="tx2"/>
                  </a:solidFill>
                </a:endParaRPr>
              </a:p>
              <a:p>
                <a:pPr marL="0" lvl="1">
                  <a:lnSpc>
                    <a:spcPct val="150000"/>
                  </a:lnSpc>
                </a:pPr>
                <a:r>
                  <a:rPr lang="en-US" dirty="0" smtClean="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2</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2</m:t>
                                    </m:r>
                                  </m:sub>
                                </m:sSub>
                              </m:e>
                            </m:mr>
                          </m:m>
                        </m:e>
                      </m:d>
                      <m:r>
                        <a:rPr lang="en-US" sz="2400" b="0" i="1" smtClean="0">
                          <a:solidFill>
                            <a:schemeClr val="tx2"/>
                          </a:solidFill>
                          <a:latin typeface="Cambria Math" panose="02040503050406030204" pitchFamily="18" charset="0"/>
                        </a:rPr>
                        <m:t>=</m:t>
                      </m:r>
                      <m:r>
                        <a:rPr lang="el-GR" sz="2400" b="1" i="1" smtClean="0">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1</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1</m:t>
                                    </m:r>
                                  </m:sub>
                                </m:sSub>
                              </m:e>
                            </m:mr>
                          </m:m>
                        </m:e>
                      </m:d>
                      <m:r>
                        <a:rPr lang="en-US" sz="2400" b="0" i="1" smtClean="0">
                          <a:solidFill>
                            <a:schemeClr val="tx2"/>
                          </a:solidFill>
                          <a:latin typeface="Cambria Math" panose="02040503050406030204" pitchFamily="18" charset="0"/>
                        </a:rPr>
                        <m:t>=</m:t>
                      </m:r>
                      <m:d>
                        <m:dPr>
                          <m:begChr m:val="["/>
                          <m:endChr m:val="]"/>
                          <m:ctrlPr>
                            <a:rPr lang="en-US" sz="2400" b="0" i="1" smtClean="0">
                              <a:solidFill>
                                <a:schemeClr val="tx2"/>
                              </a:solidFill>
                              <a:latin typeface="Cambria Math" panose="02040503050406030204" pitchFamily="18" charset="0"/>
                            </a:rPr>
                          </m:ctrlPr>
                        </m:dPr>
                        <m:e>
                          <m:m>
                            <m:mPr>
                              <m:mcs>
                                <m:mc>
                                  <m:mcPr>
                                    <m:count m:val="2"/>
                                    <m:mcJc m:val="center"/>
                                  </m:mcPr>
                                </m:mc>
                              </m:mcs>
                              <m:ctrlPr>
                                <a:rPr lang="en-US" sz="2400" b="0" i="1" smtClean="0">
                                  <a:solidFill>
                                    <a:schemeClr val="tx2"/>
                                  </a:solidFill>
                                  <a:latin typeface="Cambria Math" panose="02040503050406030204" pitchFamily="18" charset="0"/>
                                </a:rPr>
                              </m:ctrlPr>
                            </m:mPr>
                            <m:mr>
                              <m:e>
                                <m:r>
                                  <m:rPr>
                                    <m:sty m:val="p"/>
                                  </m:rPr>
                                  <a:rPr lang="en-US" sz="2400" b="0" i="0" smtClean="0">
                                    <a:solidFill>
                                      <a:schemeClr val="tx2"/>
                                    </a:solidFill>
                                    <a:latin typeface="Cambria Math" panose="02040503050406030204" pitchFamily="18" charset="0"/>
                                  </a:rPr>
                                  <m:t>cos</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𝑠𝑖𝑛</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mr>
                            <m:mr>
                              <m:e>
                                <m:r>
                                  <m:rPr>
                                    <m:sty m:val="p"/>
                                  </m:rPr>
                                  <a:rPr lang="en-US" sz="2400" b="0" i="0" smtClean="0">
                                    <a:solidFill>
                                      <a:schemeClr val="tx2"/>
                                    </a:solidFill>
                                    <a:latin typeface="Cambria Math" panose="02040503050406030204" pitchFamily="18" charset="0"/>
                                  </a:rPr>
                                  <m:t>sin</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m:rPr>
                                    <m:sty m:val="p"/>
                                  </m:rPr>
                                  <a:rPr lang="en-US" sz="2400" b="0" i="0" smtClean="0">
                                    <a:solidFill>
                                      <a:schemeClr val="tx2"/>
                                    </a:solidFill>
                                    <a:latin typeface="Cambria Math" panose="02040503050406030204" pitchFamily="18" charset="0"/>
                                  </a:rPr>
                                  <m:t>cos</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1</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1</m:t>
                                    </m:r>
                                  </m:sub>
                                </m:sSub>
                              </m:e>
                            </m:mr>
                          </m:m>
                        </m:e>
                      </m:d>
                    </m:oMath>
                  </m:oMathPara>
                </a14:m>
                <a:endParaRPr lang="en-US" dirty="0" smtClean="0">
                  <a:solidFill>
                    <a:schemeClr val="tx2"/>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226040" y="687506"/>
                <a:ext cx="5577386" cy="2114938"/>
              </a:xfrm>
              <a:prstGeom prst="rect">
                <a:avLst/>
              </a:prstGeom>
              <a:blipFill>
                <a:blip r:embed="rId3"/>
                <a:stretch>
                  <a:fillRect l="-874"/>
                </a:stretch>
              </a:blipFill>
            </p:spPr>
            <p:txBody>
              <a:bodyPr/>
              <a:lstStyle/>
              <a:p>
                <a:r>
                  <a:rPr lang="en-US">
                    <a:noFill/>
                  </a:rPr>
                  <a:t> </a:t>
                </a:r>
              </a:p>
            </p:txBody>
          </p:sp>
        </mc:Fallback>
      </mc:AlternateContent>
      <p:grpSp>
        <p:nvGrpSpPr>
          <p:cNvPr id="39" name="Group 38"/>
          <p:cNvGrpSpPr/>
          <p:nvPr/>
        </p:nvGrpSpPr>
        <p:grpSpPr>
          <a:xfrm>
            <a:off x="6156957" y="121920"/>
            <a:ext cx="3875511" cy="2884224"/>
            <a:chOff x="7048497" y="7620"/>
            <a:chExt cx="3875511" cy="2884224"/>
          </a:xfrm>
          <a:noFill/>
        </p:grpSpPr>
        <mc:AlternateContent xmlns:mc="http://schemas.openxmlformats.org/markup-compatibility/2006" xmlns:a14="http://schemas.microsoft.com/office/drawing/2010/main">
          <mc:Choice Requires="a14">
            <p:sp>
              <p:nvSpPr>
                <p:cNvPr id="31" name="TextBox 30"/>
                <p:cNvSpPr txBox="1"/>
                <p:nvPr/>
              </p:nvSpPr>
              <p:spPr>
                <a:xfrm>
                  <a:off x="7275278" y="7620"/>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𝒚</m:t>
                        </m:r>
                      </m:oMath>
                    </m:oMathPara>
                  </a14:m>
                  <a:endParaRPr lang="en-US" b="1" dirty="0">
                    <a:solidFill>
                      <a:schemeClr val="tx2"/>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7275278" y="7620"/>
                  <a:ext cx="453562" cy="369332"/>
                </a:xfrm>
                <a:prstGeom prst="rect">
                  <a:avLst/>
                </a:prstGeom>
                <a:blipFill>
                  <a:blip r:embed="rId4"/>
                  <a:stretch>
                    <a:fillRect b="-8197"/>
                  </a:stretch>
                </a:blipFill>
              </p:spPr>
              <p:txBody>
                <a:bodyPr/>
                <a:lstStyle/>
                <a:p>
                  <a:r>
                    <a:rPr lang="en-US">
                      <a:noFill/>
                    </a:rPr>
                    <a:t> </a:t>
                  </a:r>
                </a:p>
              </p:txBody>
            </p:sp>
          </mc:Fallback>
        </mc:AlternateContent>
        <p:grpSp>
          <p:nvGrpSpPr>
            <p:cNvPr id="30" name="Group 29"/>
            <p:cNvGrpSpPr/>
            <p:nvPr/>
          </p:nvGrpSpPr>
          <p:grpSpPr>
            <a:xfrm>
              <a:off x="7048497" y="147000"/>
              <a:ext cx="3875511" cy="2744844"/>
              <a:chOff x="7048497" y="147000"/>
              <a:chExt cx="3875511" cy="2744844"/>
            </a:xfrm>
            <a:grpFill/>
          </p:grpSpPr>
          <p:cxnSp>
            <p:nvCxnSpPr>
              <p:cNvPr id="8" name="Straight Arrow Connector 7"/>
              <p:cNvCxnSpPr>
                <a:endCxn id="31" idx="2"/>
              </p:cNvCxnSpPr>
              <p:nvPr/>
            </p:nvCxnSpPr>
            <p:spPr>
              <a:xfrm flipV="1">
                <a:off x="7492621" y="376952"/>
                <a:ext cx="9438" cy="2188828"/>
              </a:xfrm>
              <a:prstGeom prst="straightConnector1">
                <a:avLst/>
              </a:prstGeom>
              <a:grpFill/>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492620" y="2565779"/>
                <a:ext cx="3057098" cy="0"/>
              </a:xfrm>
              <a:prstGeom prst="straightConnector1">
                <a:avLst/>
              </a:prstGeom>
              <a:grpFill/>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492620" y="1082040"/>
                <a:ext cx="1895220" cy="1483740"/>
              </a:xfrm>
              <a:prstGeom prst="line">
                <a:avLst/>
              </a:prstGeom>
              <a:grpFill/>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87840" y="1082040"/>
                <a:ext cx="0" cy="1483739"/>
              </a:xfrm>
              <a:prstGeom prst="line">
                <a:avLst/>
              </a:prstGeom>
              <a:grpFill/>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492620" y="1082040"/>
                <a:ext cx="1895220" cy="0"/>
              </a:xfrm>
              <a:prstGeom prst="line">
                <a:avLst/>
              </a:prstGeom>
              <a:grpFill/>
              <a:ln w="19050" cap="rnd">
                <a:solidFill>
                  <a:schemeClr val="bg1">
                    <a:lumMod val="6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7787640" y="2270760"/>
                <a:ext cx="251460" cy="295019"/>
              </a:xfrm>
              <a:prstGeom prst="arc">
                <a:avLst>
                  <a:gd name="adj1" fmla="val 15111228"/>
                  <a:gd name="adj2" fmla="val 3806102"/>
                </a:avLst>
              </a:prstGeom>
              <a:grpFill/>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tx2"/>
                  </a:solidFill>
                </a:endParaRPr>
              </a:p>
            </p:txBody>
          </p:sp>
          <mc:AlternateContent xmlns:mc="http://schemas.openxmlformats.org/markup-compatibility/2006" xmlns:a14="http://schemas.microsoft.com/office/drawing/2010/main">
            <mc:Choice Requires="a14">
              <p:sp>
                <p:nvSpPr>
                  <p:cNvPr id="21" name="TextBox 20"/>
                  <p:cNvSpPr txBox="1"/>
                  <p:nvPr/>
                </p:nvSpPr>
                <p:spPr>
                  <a:xfrm>
                    <a:off x="10470446" y="2381113"/>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𝒙</m:t>
                          </m:r>
                        </m:oMath>
                      </m:oMathPara>
                    </a14:m>
                    <a:endParaRPr lang="en-US" b="1" dirty="0">
                      <a:solidFill>
                        <a:schemeClr val="tx2"/>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470446" y="2381113"/>
                    <a:ext cx="45356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048497" y="897373"/>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𝒚</m:t>
                              </m:r>
                            </m:e>
                            <m:sub>
                              <m:r>
                                <a:rPr lang="en-US" b="1" i="1" dirty="0" smtClean="0">
                                  <a:solidFill>
                                    <a:schemeClr val="tx2"/>
                                  </a:solidFill>
                                  <a:latin typeface="Cambria Math" panose="02040503050406030204" pitchFamily="18" charset="0"/>
                                </a:rPr>
                                <m:t>𝟏</m:t>
                              </m:r>
                            </m:sub>
                          </m:sSub>
                        </m:oMath>
                      </m:oMathPara>
                    </a14:m>
                    <a:endParaRPr lang="en-US" b="1" dirty="0">
                      <a:solidFill>
                        <a:schemeClr val="tx2"/>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7048497" y="897373"/>
                    <a:ext cx="453562" cy="369332"/>
                  </a:xfrm>
                  <a:prstGeom prst="rect">
                    <a:avLst/>
                  </a:prstGeom>
                  <a:blipFill>
                    <a:blip r:embed="rId6"/>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157076" y="2503818"/>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𝒙</m:t>
                              </m:r>
                            </m:e>
                            <m:sub>
                              <m:r>
                                <a:rPr lang="en-US" b="1" i="1" dirty="0" smtClean="0">
                                  <a:solidFill>
                                    <a:schemeClr val="tx2"/>
                                  </a:solidFill>
                                  <a:latin typeface="Cambria Math" panose="02040503050406030204" pitchFamily="18" charset="0"/>
                                </a:rPr>
                                <m:t>𝟏</m:t>
                              </m:r>
                            </m:sub>
                          </m:sSub>
                        </m:oMath>
                      </m:oMathPara>
                    </a14:m>
                    <a:endParaRPr lang="en-US" b="1" dirty="0">
                      <a:solidFill>
                        <a:schemeClr val="tx2"/>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9157076" y="2503818"/>
                    <a:ext cx="453562" cy="369332"/>
                  </a:xfrm>
                  <a:prstGeom prst="rect">
                    <a:avLst/>
                  </a:prstGeom>
                  <a:blipFill>
                    <a:blip r:embed="rId7"/>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982686" y="2165466"/>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2"/>
                              </a:solidFill>
                              <a:latin typeface="Cambria Math" panose="02040503050406030204" pitchFamily="18" charset="0"/>
                              <a:ea typeface="Cambria Math" panose="02040503050406030204" pitchFamily="18" charset="0"/>
                            </a:rPr>
                            <m:t>𝝋</m:t>
                          </m:r>
                        </m:oMath>
                      </m:oMathPara>
                    </a14:m>
                    <a:endParaRPr lang="en-US" b="1" dirty="0">
                      <a:solidFill>
                        <a:schemeClr val="tx2"/>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7982686" y="2165466"/>
                    <a:ext cx="453562" cy="369332"/>
                  </a:xfrm>
                  <a:prstGeom prst="rect">
                    <a:avLst/>
                  </a:prstGeom>
                  <a:blipFill>
                    <a:blip r:embed="rId8"/>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8209121" y="1453177"/>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𝒓</m:t>
                          </m:r>
                        </m:oMath>
                      </m:oMathPara>
                    </a14:m>
                    <a:endParaRPr lang="en-US" b="1" dirty="0">
                      <a:solidFill>
                        <a:schemeClr val="tx2"/>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209121" y="1453177"/>
                    <a:ext cx="45356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221676" y="743865"/>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𝑷</m:t>
                              </m:r>
                            </m:e>
                            <m:sub>
                              <m:r>
                                <a:rPr lang="en-US" b="1" i="1" dirty="0" smtClean="0">
                                  <a:solidFill>
                                    <a:schemeClr val="tx2"/>
                                  </a:solidFill>
                                  <a:latin typeface="Cambria Math" panose="02040503050406030204" pitchFamily="18" charset="0"/>
                                </a:rPr>
                                <m:t>𝟏</m:t>
                              </m:r>
                            </m:sub>
                          </m:sSub>
                        </m:oMath>
                      </m:oMathPara>
                    </a14:m>
                    <a:endParaRPr lang="en-US" b="1" dirty="0">
                      <a:solidFill>
                        <a:schemeClr val="tx2"/>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9221676" y="743865"/>
                    <a:ext cx="453562" cy="369332"/>
                  </a:xfrm>
                  <a:prstGeom prst="rect">
                    <a:avLst/>
                  </a:prstGeom>
                  <a:blipFill>
                    <a:blip r:embed="rId10"/>
                    <a:stretch>
                      <a:fillRect b="-3333"/>
                    </a:stretch>
                  </a:blipFill>
                </p:spPr>
                <p:txBody>
                  <a:bodyPr/>
                  <a:lstStyle/>
                  <a:p>
                    <a:r>
                      <a:rPr lang="en-US">
                        <a:noFill/>
                      </a:rPr>
                      <a:t> </a:t>
                    </a:r>
                  </a:p>
                </p:txBody>
              </p:sp>
            </mc:Fallback>
          </mc:AlternateContent>
          <p:cxnSp>
            <p:nvCxnSpPr>
              <p:cNvPr id="38" name="Straight Connector 37"/>
              <p:cNvCxnSpPr/>
              <p:nvPr/>
            </p:nvCxnSpPr>
            <p:spPr>
              <a:xfrm flipV="1">
                <a:off x="7484656" y="472440"/>
                <a:ext cx="1412774" cy="2093340"/>
              </a:xfrm>
              <a:prstGeom prst="line">
                <a:avLst/>
              </a:prstGeom>
              <a:grpFill/>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897430" y="472440"/>
                <a:ext cx="0" cy="2062358"/>
              </a:xfrm>
              <a:prstGeom prst="line">
                <a:avLst/>
              </a:prstGeom>
              <a:grpFill/>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484656" y="472440"/>
                <a:ext cx="1412774" cy="0"/>
              </a:xfrm>
              <a:prstGeom prst="line">
                <a:avLst/>
              </a:prstGeom>
              <a:grpFill/>
              <a:ln w="19050" cap="rnd">
                <a:solidFill>
                  <a:schemeClr val="bg1">
                    <a:lumMod val="65000"/>
                  </a:schemeClr>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48497" y="271768"/>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𝒚</m:t>
                              </m:r>
                            </m:e>
                            <m:sub>
                              <m:r>
                                <a:rPr lang="en-US" b="1" i="1" dirty="0" smtClean="0">
                                  <a:solidFill>
                                    <a:schemeClr val="tx2"/>
                                  </a:solidFill>
                                  <a:latin typeface="Cambria Math" panose="02040503050406030204" pitchFamily="18" charset="0"/>
                                </a:rPr>
                                <m:t>𝟐</m:t>
                              </m:r>
                            </m:sub>
                          </m:sSub>
                        </m:oMath>
                      </m:oMathPara>
                    </a14:m>
                    <a:endParaRPr lang="en-US" b="1" dirty="0">
                      <a:solidFill>
                        <a:schemeClr val="tx2"/>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048497" y="271768"/>
                    <a:ext cx="453562" cy="369332"/>
                  </a:xfrm>
                  <a:prstGeom prst="rect">
                    <a:avLst/>
                  </a:prstGeom>
                  <a:blipFill>
                    <a:blip r:embed="rId11"/>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676841" y="2522512"/>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𝒙</m:t>
                              </m:r>
                            </m:e>
                            <m:sub>
                              <m:r>
                                <a:rPr lang="en-US" b="1" i="1" dirty="0" smtClean="0">
                                  <a:solidFill>
                                    <a:schemeClr val="tx2"/>
                                  </a:solidFill>
                                  <a:latin typeface="Cambria Math" panose="02040503050406030204" pitchFamily="18" charset="0"/>
                                </a:rPr>
                                <m:t>𝟐</m:t>
                              </m:r>
                            </m:sub>
                          </m:sSub>
                        </m:oMath>
                      </m:oMathPara>
                    </a14:m>
                    <a:endParaRPr lang="en-US" b="1" dirty="0">
                      <a:solidFill>
                        <a:schemeClr val="tx2"/>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676841" y="2522512"/>
                    <a:ext cx="453562"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787640" y="1770395"/>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2"/>
                              </a:solidFill>
                              <a:latin typeface="Cambria Math" panose="02040503050406030204" pitchFamily="18" charset="0"/>
                              <a:ea typeface="Cambria Math" panose="02040503050406030204" pitchFamily="18" charset="0"/>
                            </a:rPr>
                            <m:t>𝜽</m:t>
                          </m:r>
                        </m:oMath>
                      </m:oMathPara>
                    </a14:m>
                    <a:endParaRPr lang="en-US" b="1" dirty="0">
                      <a:solidFill>
                        <a:schemeClr val="tx2"/>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787640" y="1770395"/>
                    <a:ext cx="453562" cy="369332"/>
                  </a:xfrm>
                  <a:prstGeom prst="rect">
                    <a:avLst/>
                  </a:prstGeom>
                  <a:blipFill>
                    <a:blip r:embed="rId13"/>
                    <a:stretch>
                      <a:fillRect/>
                    </a:stretch>
                  </a:blipFill>
                </p:spPr>
                <p:txBody>
                  <a:bodyPr/>
                  <a:lstStyle/>
                  <a:p>
                    <a:r>
                      <a:rPr lang="en-US">
                        <a:noFill/>
                      </a:rPr>
                      <a:t> </a:t>
                    </a:r>
                  </a:p>
                </p:txBody>
              </p:sp>
            </mc:Fallback>
          </mc:AlternateContent>
          <p:sp>
            <p:nvSpPr>
              <p:cNvPr id="54" name="Arc 53"/>
              <p:cNvSpPr/>
              <p:nvPr/>
            </p:nvSpPr>
            <p:spPr>
              <a:xfrm rot="19325936">
                <a:off x="7711781" y="1975740"/>
                <a:ext cx="251460" cy="295019"/>
              </a:xfrm>
              <a:prstGeom prst="arc">
                <a:avLst>
                  <a:gd name="adj1" fmla="val 19767782"/>
                  <a:gd name="adj2" fmla="val 3806102"/>
                </a:avLst>
              </a:prstGeom>
              <a:grp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tx2"/>
                  </a:solidFill>
                </a:endParaRPr>
              </a:p>
            </p:txBody>
          </p:sp>
          <mc:AlternateContent xmlns:mc="http://schemas.openxmlformats.org/markup-compatibility/2006" xmlns:a14="http://schemas.microsoft.com/office/drawing/2010/main">
            <mc:Choice Requires="a14">
              <p:sp>
                <p:nvSpPr>
                  <p:cNvPr id="56" name="TextBox 55"/>
                  <p:cNvSpPr txBox="1"/>
                  <p:nvPr/>
                </p:nvSpPr>
                <p:spPr>
                  <a:xfrm>
                    <a:off x="7899258" y="1206925"/>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𝒓</m:t>
                          </m:r>
                        </m:oMath>
                      </m:oMathPara>
                    </a14:m>
                    <a:endParaRPr lang="en-US" b="1" dirty="0">
                      <a:solidFill>
                        <a:schemeClr val="tx2"/>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899258" y="1206925"/>
                    <a:ext cx="45356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760150" y="147000"/>
                    <a:ext cx="453562"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2"/>
                                  </a:solidFill>
                                  <a:latin typeface="Cambria Math" panose="02040503050406030204" pitchFamily="18" charset="0"/>
                                </a:rPr>
                              </m:ctrlPr>
                            </m:sSubPr>
                            <m:e>
                              <m:r>
                                <a:rPr lang="en-US" b="1" i="1" dirty="0" smtClean="0">
                                  <a:solidFill>
                                    <a:schemeClr val="tx2"/>
                                  </a:solidFill>
                                  <a:latin typeface="Cambria Math" panose="02040503050406030204" pitchFamily="18" charset="0"/>
                                </a:rPr>
                                <m:t>𝑷</m:t>
                              </m:r>
                            </m:e>
                            <m:sub>
                              <m:r>
                                <a:rPr lang="en-US" b="1" i="1" dirty="0" smtClean="0">
                                  <a:solidFill>
                                    <a:schemeClr val="tx2"/>
                                  </a:solidFill>
                                  <a:latin typeface="Cambria Math" panose="02040503050406030204" pitchFamily="18" charset="0"/>
                                </a:rPr>
                                <m:t>𝟐</m:t>
                              </m:r>
                            </m:sub>
                          </m:sSub>
                        </m:oMath>
                      </m:oMathPara>
                    </a14:m>
                    <a:endParaRPr lang="en-US" b="1" dirty="0">
                      <a:solidFill>
                        <a:schemeClr val="tx2"/>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8760150" y="147000"/>
                    <a:ext cx="453562" cy="369332"/>
                  </a:xfrm>
                  <a:prstGeom prst="rect">
                    <a:avLst/>
                  </a:prstGeom>
                  <a:blipFill>
                    <a:blip r:embed="rId15"/>
                    <a:stretch>
                      <a:fillRect b="-3333"/>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0" name="TextBox 39"/>
              <p:cNvSpPr txBox="1"/>
              <p:nvPr/>
            </p:nvSpPr>
            <p:spPr>
              <a:xfrm>
                <a:off x="9401261" y="1358723"/>
                <a:ext cx="2621280" cy="923330"/>
              </a:xfrm>
              <a:prstGeom prst="rect">
                <a:avLst/>
              </a:prstGeom>
              <a:noFill/>
            </p:spPr>
            <p:txBody>
              <a:bodyPr wrap="square" rtlCol="0">
                <a:spAutoFit/>
              </a:bodyPr>
              <a:lstStyle/>
              <a:p>
                <a:r>
                  <a:rPr lang="en-US" b="0" dirty="0" smtClean="0">
                    <a:solidFill>
                      <a:srgbClr val="C00000"/>
                    </a:solidFill>
                    <a:latin typeface="Gabriola" panose="04040605051002020D02" pitchFamily="82" charset="0"/>
                  </a:rPr>
                  <a:t>At Point </a:t>
                </a:r>
                <a14:m>
                  <m:oMath xmlns:m="http://schemas.openxmlformats.org/officeDocument/2006/math">
                    <m:sSub>
                      <m:sSubPr>
                        <m:ctrlPr>
                          <a:rPr lang="en-US" b="0" i="1" smtClean="0">
                            <a:solidFill>
                              <a:srgbClr val="C00000"/>
                            </a:solidFill>
                            <a:latin typeface="Cambria Math" panose="02040503050406030204" pitchFamily="18" charset="0"/>
                          </a:rPr>
                        </m:ctrlPr>
                      </m:sSubPr>
                      <m:e>
                        <m:r>
                          <m:rPr>
                            <m:sty m:val="p"/>
                          </m:rPr>
                          <a:rPr lang="en-US" b="0" i="0" smtClean="0">
                            <a:solidFill>
                              <a:srgbClr val="C00000"/>
                            </a:solidFill>
                            <a:latin typeface="Cambria Math" panose="02040503050406030204" pitchFamily="18" charset="0"/>
                          </a:rPr>
                          <m:t>P</m:t>
                        </m:r>
                      </m:e>
                      <m:sub>
                        <m:r>
                          <a:rPr lang="en-US" b="0" i="0" smtClean="0">
                            <a:solidFill>
                              <a:srgbClr val="C00000"/>
                            </a:solidFill>
                            <a:latin typeface="Cambria Math" panose="02040503050406030204" pitchFamily="18" charset="0"/>
                          </a:rPr>
                          <m:t>1</m:t>
                        </m:r>
                      </m:sub>
                    </m:sSub>
                  </m:oMath>
                </a14:m>
                <a:endParaRPr lang="en-US" b="0" dirty="0" smtClean="0">
                  <a:latin typeface="Gabriola" panose="04040605051002020D02" pitchFamily="82"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𝜑</m:t>
                              </m:r>
                            </m:e>
                          </m:d>
                        </m:e>
                      </m:func>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𝑟𝑠𝑖𝑛</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9401261" y="1358723"/>
                <a:ext cx="2621280" cy="923330"/>
              </a:xfrm>
              <a:prstGeom prst="rect">
                <a:avLst/>
              </a:prstGeom>
              <a:blipFill>
                <a:blip r:embed="rId16"/>
                <a:stretch>
                  <a:fillRect l="-1860" t="-3974"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5773004" y="3142624"/>
                <a:ext cx="6114196" cy="923330"/>
              </a:xfrm>
              <a:prstGeom prst="rect">
                <a:avLst/>
              </a:prstGeom>
              <a:noFill/>
            </p:spPr>
            <p:txBody>
              <a:bodyPr wrap="square" rtlCol="0">
                <a:spAutoFit/>
              </a:bodyPr>
              <a:lstStyle/>
              <a:p>
                <a:r>
                  <a:rPr lang="en-US" dirty="0" smtClean="0">
                    <a:solidFill>
                      <a:srgbClr val="C00000"/>
                    </a:solidFill>
                    <a:latin typeface="Gabriola" panose="04040605051002020D02" pitchFamily="82" charset="0"/>
                  </a:rPr>
                  <a:t>At Point </a:t>
                </a:r>
                <a14:m>
                  <m:oMath xmlns:m="http://schemas.openxmlformats.org/officeDocument/2006/math">
                    <m:sSub>
                      <m:sSubPr>
                        <m:ctrlPr>
                          <a:rPr lang="en-US" i="1">
                            <a:solidFill>
                              <a:srgbClr val="C00000"/>
                            </a:solidFill>
                            <a:latin typeface="Cambria Math" panose="02040503050406030204" pitchFamily="18" charset="0"/>
                          </a:rPr>
                        </m:ctrlPr>
                      </m:sSubPr>
                      <m:e>
                        <m:r>
                          <m:rPr>
                            <m:sty m:val="p"/>
                          </m:rPr>
                          <a:rPr lang="en-US">
                            <a:solidFill>
                              <a:srgbClr val="C00000"/>
                            </a:solidFill>
                            <a:latin typeface="Cambria Math" panose="02040503050406030204" pitchFamily="18" charset="0"/>
                          </a:rPr>
                          <m:t>P</m:t>
                        </m:r>
                      </m:e>
                      <m:sub>
                        <m:r>
                          <a:rPr lang="en-US" b="0" i="0" smtClean="0">
                            <a:solidFill>
                              <a:srgbClr val="C00000"/>
                            </a:solidFill>
                            <a:latin typeface="Cambria Math" panose="02040503050406030204" pitchFamily="18" charset="0"/>
                          </a:rPr>
                          <m:t>2</m:t>
                        </m:r>
                      </m:sub>
                    </m:sSub>
                  </m:oMath>
                </a14:m>
                <a:endParaRPr lang="en-US" i="1" dirty="0" smtClean="0">
                  <a:solidFill>
                    <a:srgbClr val="C00000"/>
                  </a:solidFill>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𝜑</m:t>
                            </m:r>
                          </m:e>
                        </m:d>
                      </m:e>
                    </m:func>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𝑟𝑠𝑖𝑛</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m:t>
                    </m:r>
                  </m:oMath>
                </a14:m>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𝜃</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 </m:t>
                    </m:r>
                    <m:r>
                      <m:rPr>
                        <m:sty m:val="p"/>
                      </m:rPr>
                      <a:rPr lang="en-US" b="0" i="0" smtClean="0">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5773004" y="3142624"/>
                <a:ext cx="6114196" cy="923330"/>
              </a:xfrm>
              <a:prstGeom prst="rect">
                <a:avLst/>
              </a:prstGeom>
              <a:blipFill>
                <a:blip r:embed="rId17"/>
                <a:stretch>
                  <a:fillRect l="-798" t="-3974" b="-5960"/>
                </a:stretch>
              </a:blipFill>
            </p:spPr>
            <p:txBody>
              <a:bodyPr/>
              <a:lstStyle/>
              <a:p>
                <a:r>
                  <a:rPr lang="en-US">
                    <a:noFill/>
                  </a:rPr>
                  <a:t> </a:t>
                </a:r>
              </a:p>
            </p:txBody>
          </p:sp>
        </mc:Fallback>
      </mc:AlternateContent>
      <p:grpSp>
        <p:nvGrpSpPr>
          <p:cNvPr id="63" name="Group 62"/>
          <p:cNvGrpSpPr/>
          <p:nvPr/>
        </p:nvGrpSpPr>
        <p:grpSpPr>
          <a:xfrm>
            <a:off x="928752" y="4065954"/>
            <a:ext cx="10958448" cy="2423336"/>
            <a:chOff x="928752" y="4065954"/>
            <a:chExt cx="10958448" cy="2423336"/>
          </a:xfrm>
        </p:grpSpPr>
        <p:sp>
          <p:nvSpPr>
            <p:cNvPr id="25" name="Rectangle 24"/>
            <p:cNvSpPr/>
            <p:nvPr/>
          </p:nvSpPr>
          <p:spPr>
            <a:xfrm>
              <a:off x="4931629" y="5070658"/>
              <a:ext cx="481911" cy="423080"/>
            </a:xfrm>
            <a:prstGeom prst="rect">
              <a:avLst/>
            </a:prstGeom>
            <a:solidFill>
              <a:srgbClr val="92D050"/>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𝜯</a:t>
              </a:r>
            </a:p>
          </p:txBody>
        </p:sp>
        <p:cxnSp>
          <p:nvCxnSpPr>
            <p:cNvPr id="49" name="Straight Arrow Connector 48"/>
            <p:cNvCxnSpPr>
              <a:stCxn id="41" idx="3"/>
              <a:endCxn id="25" idx="1"/>
            </p:cNvCxnSpPr>
            <p:nvPr/>
          </p:nvCxnSpPr>
          <p:spPr>
            <a:xfrm>
              <a:off x="4113264" y="5277622"/>
              <a:ext cx="818365" cy="4576"/>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5" idx="3"/>
              <a:endCxn id="45" idx="1"/>
            </p:cNvCxnSpPr>
            <p:nvPr/>
          </p:nvCxnSpPr>
          <p:spPr>
            <a:xfrm flipV="1">
              <a:off x="5413540" y="5277622"/>
              <a:ext cx="382017" cy="4576"/>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18"/>
            <a:stretch>
              <a:fillRect/>
            </a:stretch>
          </p:blipFill>
          <p:spPr>
            <a:xfrm>
              <a:off x="928752" y="4065954"/>
              <a:ext cx="3184512" cy="2423336"/>
            </a:xfrm>
            <a:prstGeom prst="rect">
              <a:avLst/>
            </a:prstGeom>
          </p:spPr>
        </p:pic>
        <p:pic>
          <p:nvPicPr>
            <p:cNvPr id="45" name="Picture 44"/>
            <p:cNvPicPr>
              <a:picLocks noChangeAspect="1"/>
            </p:cNvPicPr>
            <p:nvPr/>
          </p:nvPicPr>
          <p:blipFill>
            <a:blip r:embed="rId19"/>
            <a:stretch>
              <a:fillRect/>
            </a:stretch>
          </p:blipFill>
          <p:spPr>
            <a:xfrm>
              <a:off x="5795557" y="4065954"/>
              <a:ext cx="3179664" cy="2423336"/>
            </a:xfrm>
            <a:prstGeom prst="rect">
              <a:avLst/>
            </a:prstGeom>
          </p:spPr>
        </p:pic>
        <p:cxnSp>
          <p:nvCxnSpPr>
            <p:cNvPr id="60" name="Straight Arrow Connector 59"/>
            <p:cNvCxnSpPr/>
            <p:nvPr/>
          </p:nvCxnSpPr>
          <p:spPr>
            <a:xfrm flipV="1">
              <a:off x="8496300" y="5827573"/>
              <a:ext cx="1414616" cy="293008"/>
            </a:xfrm>
            <a:prstGeom prst="straightConnector1">
              <a:avLst/>
            </a:prstGeom>
            <a:ln w="508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9910916" y="5412074"/>
                  <a:ext cx="1976284" cy="830997"/>
                </a:xfrm>
                <a:prstGeom prst="rect">
                  <a:avLst/>
                </a:prstGeom>
                <a:noFill/>
              </p:spPr>
              <p:txBody>
                <a:bodyPr wrap="square" rtlCol="0">
                  <a:spAutoFit/>
                </a:bodyPr>
                <a:lstStyle/>
                <a:p>
                  <a:pPr algn="ctr"/>
                  <a:r>
                    <a:rPr lang="en-US" sz="2400" dirty="0" smtClean="0">
                      <a:solidFill>
                        <a:schemeClr val="tx2"/>
                      </a:solidFill>
                      <a:latin typeface="Gabriola" panose="04040605051002020D02" pitchFamily="82" charset="0"/>
                    </a:rPr>
                    <a:t>Image Rotated by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45</m:t>
                          </m:r>
                        </m:e>
                        <m:sup>
                          <m:r>
                            <a:rPr lang="en-US" sz="2400" b="0" i="1" smtClean="0">
                              <a:solidFill>
                                <a:schemeClr val="tx2"/>
                              </a:solidFill>
                              <a:latin typeface="Cambria Math" panose="02040503050406030204" pitchFamily="18" charset="0"/>
                            </a:rPr>
                            <m:t>0</m:t>
                          </m:r>
                        </m:sup>
                      </m:sSup>
                    </m:oMath>
                  </a14:m>
                  <a:endParaRPr lang="en-US" sz="2400" dirty="0">
                    <a:solidFill>
                      <a:schemeClr val="tx2"/>
                    </a:solidFill>
                    <a:latin typeface="Gabriola" panose="04040605051002020D02" pitchFamily="82"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9910916" y="5412074"/>
                  <a:ext cx="1976284" cy="830997"/>
                </a:xfrm>
                <a:prstGeom prst="rect">
                  <a:avLst/>
                </a:prstGeom>
                <a:blipFill>
                  <a:blip r:embed="rId20"/>
                  <a:stretch>
                    <a:fillRect l="-1235" t="-5882" r="-3395"/>
                  </a:stretch>
                </a:blipFill>
              </p:spPr>
              <p:txBody>
                <a:bodyPr/>
                <a:lstStyle/>
                <a:p>
                  <a:r>
                    <a:rPr lang="en-US">
                      <a:noFill/>
                    </a:rPr>
                    <a:t> </a:t>
                  </a:r>
                </a:p>
              </p:txBody>
            </p:sp>
          </mc:Fallback>
        </mc:AlternateContent>
      </p:grpSp>
    </p:spTree>
    <p:extLst>
      <p:ext uri="{BB962C8B-B14F-4D97-AF65-F5344CB8AC3E}">
        <p14:creationId xmlns:p14="http://schemas.microsoft.com/office/powerpoint/2010/main" val="259423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27548" y="261300"/>
            <a:ext cx="6127907" cy="462031"/>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C00000"/>
                </a:solidFill>
                <a:latin typeface="Gabriola" pitchFamily="82" charset="0"/>
                <a:ea typeface="+mn-ea"/>
                <a:cs typeface="+mn-cs"/>
              </a:rPr>
              <a:t>Skew or Shear (Horizontal and Vertical)</a:t>
            </a:r>
            <a:endParaRPr lang="en-US" sz="3200" b="1" cap="none" dirty="0">
              <a:solidFill>
                <a:srgbClr val="C0000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53" name="Rectangle 52"/>
              <p:cNvSpPr/>
              <p:nvPr/>
            </p:nvSpPr>
            <p:spPr>
              <a:xfrm>
                <a:off x="0" y="837984"/>
                <a:ext cx="5577386" cy="3260444"/>
              </a:xfrm>
              <a:prstGeom prst="rect">
                <a:avLst/>
              </a:prstGeom>
            </p:spPr>
            <p:txBody>
              <a:bodyPr wrap="square">
                <a:spAutoFit/>
              </a:bodyPr>
              <a:lstStyle/>
              <a:p>
                <a:pPr marL="0" lvl="1">
                  <a:lnSpc>
                    <a:spcPct val="150000"/>
                  </a:lnSpc>
                </a:pPr>
                <a14:m>
                  <m:oMathPara xmlns:m="http://schemas.openxmlformats.org/officeDocument/2006/math">
                    <m:oMathParaPr>
                      <m:jc m:val="centerGroup"/>
                    </m:oMathParaPr>
                    <m:oMath xmlns:m="http://schemas.openxmlformats.org/officeDocument/2006/math">
                      <m:r>
                        <a:rPr lang="en-US" sz="2000" b="1" i="1" smtClean="0">
                          <a:solidFill>
                            <a:schemeClr val="tx2"/>
                          </a:solidFill>
                          <a:latin typeface="Cambria Math" panose="02040503050406030204" pitchFamily="18" charset="0"/>
                        </a:rPr>
                        <m:t>𝒈</m:t>
                      </m:r>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𝒇</m:t>
                      </m:r>
                      <m:d>
                        <m:dPr>
                          <m:ctrlPr>
                            <a:rPr lang="en-US" sz="2000" b="1" i="1">
                              <a:solidFill>
                                <a:schemeClr val="tx2"/>
                              </a:solidFill>
                              <a:latin typeface="Cambria Math" panose="02040503050406030204" pitchFamily="18" charset="0"/>
                            </a:rPr>
                          </m:ctrlPr>
                        </m:dPr>
                        <m:e>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𝒙</m:t>
                              </m:r>
                            </m:sub>
                          </m:sSub>
                          <m:d>
                            <m:dPr>
                              <m:ctrlPr>
                                <a:rPr lang="en-US" sz="2000" b="1" i="1">
                                  <a:solidFill>
                                    <a:schemeClr val="tx2"/>
                                  </a:solidFill>
                                  <a:latin typeface="Cambria Math" panose="02040503050406030204" pitchFamily="18" charset="0"/>
                                </a:rPr>
                              </m:ctrlPr>
                            </m:dPr>
                            <m:e>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e>
                          </m:d>
                          <m:r>
                            <a:rPr lang="en-US" sz="2000" b="1" i="1">
                              <a:solidFill>
                                <a:schemeClr val="tx2"/>
                              </a:solidFill>
                              <a:latin typeface="Cambria Math" panose="02040503050406030204" pitchFamily="18" charset="0"/>
                            </a:rPr>
                            <m:t>, </m:t>
                          </m:r>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𝒕</m:t>
                              </m:r>
                            </m:e>
                            <m:sub>
                              <m:r>
                                <a:rPr lang="en-US" sz="2000" b="1" i="1">
                                  <a:solidFill>
                                    <a:schemeClr val="tx2"/>
                                  </a:solidFill>
                                  <a:latin typeface="Cambria Math" panose="02040503050406030204" pitchFamily="18" charset="0"/>
                                </a:rPr>
                                <m:t>𝒚</m:t>
                              </m:r>
                            </m:sub>
                          </m:sSub>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𝒙</m:t>
                          </m:r>
                          <m:r>
                            <a:rPr lang="en-US" sz="2000" b="1" i="1">
                              <a:solidFill>
                                <a:schemeClr val="tx2"/>
                              </a:solidFill>
                              <a:latin typeface="Cambria Math" panose="02040503050406030204" pitchFamily="18" charset="0"/>
                            </a:rPr>
                            <m:t>,</m:t>
                          </m:r>
                          <m:r>
                            <a:rPr lang="en-US" sz="2000" b="1" i="1">
                              <a:solidFill>
                                <a:schemeClr val="tx2"/>
                              </a:solidFill>
                              <a:latin typeface="Cambria Math" panose="02040503050406030204" pitchFamily="18" charset="0"/>
                            </a:rPr>
                            <m:t>𝒚</m:t>
                          </m:r>
                          <m:r>
                            <a:rPr lang="en-US" sz="2000" b="1" i="1">
                              <a:solidFill>
                                <a:schemeClr val="tx2"/>
                              </a:solidFill>
                              <a:latin typeface="Cambria Math" panose="02040503050406030204" pitchFamily="18" charset="0"/>
                            </a:rPr>
                            <m:t>)</m:t>
                          </m:r>
                        </m:e>
                      </m:d>
                    </m:oMath>
                  </m:oMathPara>
                </a14:m>
                <a:endParaRPr lang="en-US" dirty="0" smtClean="0">
                  <a:solidFill>
                    <a:schemeClr val="tx2"/>
                  </a:solidFill>
                </a:endParaRPr>
              </a:p>
              <a:p>
                <a:pPr marL="0" lvl="1">
                  <a:lnSpc>
                    <a:spcPct val="150000"/>
                  </a:lnSpc>
                </a:pPr>
                <a:r>
                  <a:rPr lang="en-US" dirty="0">
                    <a:solidFill>
                      <a:schemeClr val="tx2"/>
                    </a:solidFill>
                  </a:rPr>
                  <a:t>Horizontal Skew: </a:t>
                </a:r>
                <a:endParaRPr lang="en-US" dirty="0" smtClean="0">
                  <a:solidFill>
                    <a:schemeClr val="tx2"/>
                  </a:solidFill>
                </a:endParaRPr>
              </a:p>
              <a:p>
                <a:pPr algn="ct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𝑥</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1</m:t>
                        </m:r>
                      </m:sub>
                    </m:sSub>
                  </m:oMath>
                </a14:m>
                <a:r>
                  <a:rPr lang="en-US" sz="2800" dirty="0"/>
                  <a:t>         </a:t>
                </a:r>
              </a:p>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a:latin typeface="Cambria Math" panose="02040503050406030204" pitchFamily="18" charset="0"/>
                            </a:rPr>
                            <m:t>1</m:t>
                          </m:r>
                        </m:sub>
                      </m:sSub>
                    </m:oMath>
                  </m:oMathPara>
                </a14:m>
                <a:endParaRPr lang="en-US" dirty="0" smtClean="0">
                  <a:solidFill>
                    <a:schemeClr val="tx2"/>
                  </a:solidFill>
                </a:endParaRPr>
              </a:p>
              <a:p>
                <a:pPr marL="0" lvl="1">
                  <a:lnSpc>
                    <a:spcPct val="150000"/>
                  </a:lnSpc>
                </a:pPr>
                <a:r>
                  <a:rPr lang="en-US" dirty="0" smtClean="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2</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2</m:t>
                                    </m:r>
                                  </m:sub>
                                </m:sSub>
                              </m:e>
                            </m:mr>
                          </m:m>
                        </m:e>
                      </m:d>
                      <m:r>
                        <a:rPr lang="en-US" sz="2400" b="0" i="1" smtClean="0">
                          <a:solidFill>
                            <a:schemeClr val="tx2"/>
                          </a:solidFill>
                          <a:latin typeface="Cambria Math" panose="02040503050406030204" pitchFamily="18" charset="0"/>
                        </a:rPr>
                        <m:t>=</m:t>
                      </m:r>
                      <m:r>
                        <a:rPr lang="el-GR" sz="2400" b="1" i="1" smtClean="0">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1</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1</m:t>
                                    </m:r>
                                  </m:sub>
                                </m:sSub>
                              </m:e>
                            </m:mr>
                          </m:m>
                        </m:e>
                      </m:d>
                      <m:r>
                        <a:rPr lang="en-US" sz="2400" b="0" i="1" smtClean="0">
                          <a:solidFill>
                            <a:schemeClr val="tx2"/>
                          </a:solidFill>
                          <a:latin typeface="Cambria Math" panose="02040503050406030204" pitchFamily="18" charset="0"/>
                        </a:rPr>
                        <m:t>=</m:t>
                      </m:r>
                      <m:d>
                        <m:dPr>
                          <m:begChr m:val="["/>
                          <m:endChr m:val="]"/>
                          <m:ctrlPr>
                            <a:rPr lang="en-US" sz="2400" b="0" i="1" smtClean="0">
                              <a:solidFill>
                                <a:schemeClr val="tx2"/>
                              </a:solidFill>
                              <a:latin typeface="Cambria Math" panose="02040503050406030204" pitchFamily="18" charset="0"/>
                            </a:rPr>
                          </m:ctrlPr>
                        </m:dPr>
                        <m:e>
                          <m:m>
                            <m:mPr>
                              <m:mcs>
                                <m:mc>
                                  <m:mcPr>
                                    <m:count m:val="2"/>
                                    <m:mcJc m:val="center"/>
                                  </m:mcPr>
                                </m:mc>
                              </m:mcs>
                              <m:ctrlPr>
                                <a:rPr lang="en-US" sz="2400" b="0" i="1" smtClean="0">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1</m:t>
                                </m:r>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𝑥</m:t>
                                    </m:r>
                                  </m:sub>
                                </m:sSub>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m:rPr>
                                        <m:brk m:alnAt="7"/>
                                      </m:rPr>
                                      <a:rPr lang="en-US" sz="2400" b="0" i="1" smtClean="0">
                                        <a:solidFill>
                                          <a:schemeClr val="tx2"/>
                                        </a:solidFill>
                                        <a:latin typeface="Cambria Math" panose="02040503050406030204" pitchFamily="18" charset="0"/>
                                      </a:rPr>
                                      <m:t>𝑥</m:t>
                                    </m:r>
                                  </m:e>
                                  <m:sub>
                                    <m:r>
                                      <m:rPr>
                                        <m:brk m:alnAt="7"/>
                                      </m:rPr>
                                      <a:rPr lang="en-US" sz="2400" b="0" i="1" smtClean="0">
                                        <a:solidFill>
                                          <a:schemeClr val="tx2"/>
                                        </a:solidFill>
                                        <a:latin typeface="Cambria Math" panose="02040503050406030204" pitchFamily="18" charset="0"/>
                                      </a:rPr>
                                      <m:t>1</m:t>
                                    </m:r>
                                  </m:sub>
                                </m:sSub>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𝑦</m:t>
                                    </m:r>
                                  </m:e>
                                  <m:sub>
                                    <m:r>
                                      <a:rPr lang="en-US" sz="2400" b="0" i="1" smtClean="0">
                                        <a:solidFill>
                                          <a:schemeClr val="tx2"/>
                                        </a:solidFill>
                                        <a:latin typeface="Cambria Math" panose="02040503050406030204" pitchFamily="18" charset="0"/>
                                      </a:rPr>
                                      <m:t>1</m:t>
                                    </m:r>
                                  </m:sub>
                                </m:sSub>
                              </m:e>
                            </m:mr>
                          </m:m>
                        </m:e>
                      </m:d>
                    </m:oMath>
                  </m:oMathPara>
                </a14:m>
                <a:endParaRPr lang="en-US" dirty="0" smtClean="0">
                  <a:solidFill>
                    <a:schemeClr val="tx2"/>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0" y="837984"/>
                <a:ext cx="5577386" cy="3260444"/>
              </a:xfrm>
              <a:prstGeom prst="rect">
                <a:avLst/>
              </a:prstGeom>
              <a:blipFill>
                <a:blip r:embed="rId3"/>
                <a:stretch>
                  <a:fillRect l="-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795557" y="796775"/>
                <a:ext cx="2928013" cy="1265090"/>
              </a:xfrm>
              <a:prstGeom prst="rect">
                <a:avLst/>
              </a:prstGeom>
              <a:noFill/>
            </p:spPr>
            <p:txBody>
              <a:bodyPr wrap="square" rtlCol="0">
                <a:spAutoFit/>
              </a:bodyPr>
              <a:lstStyle/>
              <a:p>
                <a:pPr marL="0" lvl="1"/>
                <a:r>
                  <a:rPr lang="en-US" dirty="0">
                    <a:solidFill>
                      <a:schemeClr val="tx2"/>
                    </a:solidFill>
                  </a:rPr>
                  <a:t>Vertical Shear: </a:t>
                </a:r>
                <a:endParaRPr lang="en-US" sz="2800" b="0"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smtClean="0"/>
              </a:p>
              <a:p>
                <a:pPr algn="ct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𝑦</m:t>
                            </m:r>
                          </m:sub>
                        </m:sSub>
                        <m:r>
                          <a:rPr lang="en-US" sz="2800" b="0" i="1" smtClean="0">
                            <a:latin typeface="Cambria Math" panose="02040503050406030204" pitchFamily="18" charset="0"/>
                          </a:rPr>
                          <m:t>𝑥</m:t>
                        </m:r>
                      </m:e>
                      <m:sub>
                        <m:r>
                          <a:rPr lang="en-US" sz="2800" b="0" i="0" smtClean="0">
                            <a:latin typeface="Cambria Math" panose="02040503050406030204" pitchFamily="18" charset="0"/>
                          </a:rPr>
                          <m:t>1</m:t>
                        </m:r>
                      </m:sub>
                    </m:sSub>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y</m:t>
                        </m:r>
                      </m:e>
                      <m:sub>
                        <m:r>
                          <a:rPr lang="en-US" sz="2800" b="0" i="0" smtClean="0">
                            <a:latin typeface="Cambria Math" panose="02040503050406030204" pitchFamily="18" charset="0"/>
                          </a:rPr>
                          <m:t>1</m:t>
                        </m:r>
                      </m:sub>
                    </m:sSub>
                  </m:oMath>
                </a14:m>
                <a:r>
                  <a:rPr lang="en-US" sz="2800" dirty="0" smtClean="0"/>
                  <a:t> </a:t>
                </a:r>
                <a:endParaRPr lang="en-US" sz="2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5795557" y="796775"/>
                <a:ext cx="2928013" cy="1265090"/>
              </a:xfrm>
              <a:prstGeom prst="rect">
                <a:avLst/>
              </a:prstGeom>
              <a:blipFill>
                <a:blip r:embed="rId4"/>
                <a:stretch>
                  <a:fillRect l="-1875"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795557" y="1942360"/>
                <a:ext cx="6096000" cy="1587101"/>
              </a:xfrm>
              <a:prstGeom prst="rect">
                <a:avLst/>
              </a:prstGeom>
            </p:spPr>
            <p:txBody>
              <a:bodyPr>
                <a:spAutoFit/>
              </a:bodyPr>
              <a:lstStyle/>
              <a:p>
                <a:pPr marL="0" lvl="1">
                  <a:lnSpc>
                    <a:spcPct val="150000"/>
                  </a:lnSpc>
                </a:pPr>
                <a:r>
                  <a:rPr lang="en-US" dirty="0" smtClean="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i="1">
                                        <a:solidFill>
                                          <a:schemeClr val="tx2"/>
                                        </a:solidFill>
                                        <a:latin typeface="Cambria Math" panose="02040503050406030204" pitchFamily="18" charset="0"/>
                                      </a:rPr>
                                    </m:ctrlPr>
                                  </m:sSubPr>
                                  <m:e>
                                    <m:r>
                                      <m:rPr>
                                        <m:brk m:alnAt="7"/>
                                      </m:rPr>
                                      <a:rPr lang="en-US" sz="2400" i="1">
                                        <a:solidFill>
                                          <a:schemeClr val="tx2"/>
                                        </a:solidFill>
                                        <a:latin typeface="Cambria Math" panose="02040503050406030204" pitchFamily="18" charset="0"/>
                                      </a:rPr>
                                      <m:t>𝑥</m:t>
                                    </m:r>
                                  </m:e>
                                  <m:sub>
                                    <m:r>
                                      <m:rPr>
                                        <m:brk m:alnAt="7"/>
                                      </m:rPr>
                                      <a:rPr lang="en-US" sz="2400" i="1">
                                        <a:solidFill>
                                          <a:schemeClr val="tx2"/>
                                        </a:solidFill>
                                        <a:latin typeface="Cambria Math" panose="02040503050406030204" pitchFamily="18" charset="0"/>
                                      </a:rPr>
                                      <m:t>2</m:t>
                                    </m:r>
                                  </m:sub>
                                </m:sSub>
                              </m:e>
                            </m:mr>
                            <m:mr>
                              <m:e>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𝑦</m:t>
                                    </m:r>
                                  </m:e>
                                  <m:sub>
                                    <m:r>
                                      <a:rPr lang="en-US" sz="2400" i="1">
                                        <a:solidFill>
                                          <a:schemeClr val="tx2"/>
                                        </a:solidFill>
                                        <a:latin typeface="Cambria Math" panose="02040503050406030204" pitchFamily="18" charset="0"/>
                                      </a:rPr>
                                      <m:t>2</m:t>
                                    </m:r>
                                  </m:sub>
                                </m:sSub>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i="1">
                                        <a:solidFill>
                                          <a:schemeClr val="tx2"/>
                                        </a:solidFill>
                                        <a:latin typeface="Cambria Math" panose="02040503050406030204" pitchFamily="18" charset="0"/>
                                      </a:rPr>
                                    </m:ctrlPr>
                                  </m:sSubPr>
                                  <m:e>
                                    <m:r>
                                      <m:rPr>
                                        <m:brk m:alnAt="7"/>
                                      </m:rPr>
                                      <a:rPr lang="en-US" sz="2400" i="1">
                                        <a:solidFill>
                                          <a:schemeClr val="tx2"/>
                                        </a:solidFill>
                                        <a:latin typeface="Cambria Math" panose="02040503050406030204" pitchFamily="18" charset="0"/>
                                      </a:rPr>
                                      <m:t>𝑥</m:t>
                                    </m:r>
                                  </m:e>
                                  <m:sub>
                                    <m:r>
                                      <m:rPr>
                                        <m:brk m:alnAt="7"/>
                                      </m:rPr>
                                      <a:rPr lang="en-US" sz="2400" i="1">
                                        <a:solidFill>
                                          <a:schemeClr val="tx2"/>
                                        </a:solidFill>
                                        <a:latin typeface="Cambria Math" panose="02040503050406030204" pitchFamily="18" charset="0"/>
                                      </a:rPr>
                                      <m:t>1</m:t>
                                    </m:r>
                                  </m:sub>
                                </m:sSub>
                              </m:e>
                            </m:mr>
                            <m:mr>
                              <m:e>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𝑦</m:t>
                                    </m:r>
                                  </m:e>
                                  <m:sub>
                                    <m:r>
                                      <a:rPr lang="en-US" sz="2400" i="1">
                                        <a:solidFill>
                                          <a:schemeClr val="tx2"/>
                                        </a:solidFill>
                                        <a:latin typeface="Cambria Math" panose="02040503050406030204" pitchFamily="18" charset="0"/>
                                      </a:rPr>
                                      <m:t>1</m:t>
                                    </m:r>
                                  </m:sub>
                                </m:sSub>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2"/>
                                    <m:mcJc m:val="center"/>
                                  </m:mcPr>
                                </m:mc>
                              </m:mcs>
                              <m:ctrlPr>
                                <a:rPr lang="en-US" sz="2400" i="1">
                                  <a:solidFill>
                                    <a:schemeClr val="tx2"/>
                                  </a:solidFill>
                                  <a:latin typeface="Cambria Math" panose="02040503050406030204" pitchFamily="18" charset="0"/>
                                </a:rPr>
                              </m:ctrlPr>
                            </m:mPr>
                            <m:mr>
                              <m:e>
                                <m:r>
                                  <a:rPr lang="en-US" sz="2400" i="1">
                                    <a:solidFill>
                                      <a:schemeClr val="tx2"/>
                                    </a:solidFill>
                                    <a:latin typeface="Cambria Math" panose="02040503050406030204" pitchFamily="18" charset="0"/>
                                  </a:rPr>
                                  <m:t>1</m:t>
                                </m:r>
                              </m:e>
                              <m:e>
                                <m:r>
                                  <a:rPr lang="en-US" sz="2400" b="0" i="1" smtClean="0">
                                    <a:solidFill>
                                      <a:schemeClr val="tx2"/>
                                    </a:solidFill>
                                    <a:latin typeface="Cambria Math" panose="02040503050406030204" pitchFamily="18" charset="0"/>
                                  </a:rPr>
                                  <m:t>0</m:t>
                                </m:r>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𝑦</m:t>
                                    </m:r>
                                  </m:sub>
                                </m:sSub>
                              </m:e>
                              <m:e>
                                <m:r>
                                  <a:rPr lang="en-US" sz="2400" i="1">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sSub>
                                  <m:sSubPr>
                                    <m:ctrlPr>
                                      <a:rPr lang="en-US" sz="2400" i="1">
                                        <a:solidFill>
                                          <a:schemeClr val="tx2"/>
                                        </a:solidFill>
                                        <a:latin typeface="Cambria Math" panose="02040503050406030204" pitchFamily="18" charset="0"/>
                                      </a:rPr>
                                    </m:ctrlPr>
                                  </m:sSubPr>
                                  <m:e>
                                    <m:r>
                                      <m:rPr>
                                        <m:brk m:alnAt="7"/>
                                      </m:rPr>
                                      <a:rPr lang="en-US" sz="2400" i="1">
                                        <a:solidFill>
                                          <a:schemeClr val="tx2"/>
                                        </a:solidFill>
                                        <a:latin typeface="Cambria Math" panose="02040503050406030204" pitchFamily="18" charset="0"/>
                                      </a:rPr>
                                      <m:t>𝑥</m:t>
                                    </m:r>
                                  </m:e>
                                  <m:sub>
                                    <m:r>
                                      <m:rPr>
                                        <m:brk m:alnAt="7"/>
                                      </m:rPr>
                                      <a:rPr lang="en-US" sz="2400" i="1">
                                        <a:solidFill>
                                          <a:schemeClr val="tx2"/>
                                        </a:solidFill>
                                        <a:latin typeface="Cambria Math" panose="02040503050406030204" pitchFamily="18" charset="0"/>
                                      </a:rPr>
                                      <m:t>1</m:t>
                                    </m:r>
                                  </m:sub>
                                </m:sSub>
                              </m:e>
                            </m:mr>
                            <m:mr>
                              <m:e>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𝑦</m:t>
                                    </m:r>
                                  </m:e>
                                  <m:sub>
                                    <m:r>
                                      <a:rPr lang="en-US" sz="2400" i="1">
                                        <a:solidFill>
                                          <a:schemeClr val="tx2"/>
                                        </a:solidFill>
                                        <a:latin typeface="Cambria Math" panose="02040503050406030204" pitchFamily="18" charset="0"/>
                                      </a:rPr>
                                      <m:t>1</m:t>
                                    </m:r>
                                  </m:sub>
                                </m:sSub>
                              </m:e>
                            </m:mr>
                          </m:m>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5795557" y="1942360"/>
                <a:ext cx="6096000" cy="1587101"/>
              </a:xfrm>
              <a:prstGeom prst="rect">
                <a:avLst/>
              </a:prstGeom>
              <a:blipFill>
                <a:blip r:embed="rId5"/>
                <a:stretch>
                  <a:fillRect l="-900"/>
                </a:stretch>
              </a:blipFill>
            </p:spPr>
            <p:txBody>
              <a:bodyPr/>
              <a:lstStyle/>
              <a:p>
                <a:r>
                  <a:rPr lang="en-US">
                    <a:noFill/>
                  </a:rPr>
                  <a:t> </a:t>
                </a:r>
              </a:p>
            </p:txBody>
          </p:sp>
        </mc:Fallback>
      </mc:AlternateContent>
      <p:grpSp>
        <p:nvGrpSpPr>
          <p:cNvPr id="6" name="Group 5"/>
          <p:cNvGrpSpPr/>
          <p:nvPr/>
        </p:nvGrpSpPr>
        <p:grpSpPr>
          <a:xfrm>
            <a:off x="2899898" y="3488406"/>
            <a:ext cx="7173890" cy="3342298"/>
            <a:chOff x="2899898" y="3488406"/>
            <a:chExt cx="7173890" cy="3342298"/>
          </a:xfrm>
        </p:grpSpPr>
        <p:grpSp>
          <p:nvGrpSpPr>
            <p:cNvPr id="63" name="Group 62"/>
            <p:cNvGrpSpPr/>
            <p:nvPr/>
          </p:nvGrpSpPr>
          <p:grpSpPr>
            <a:xfrm>
              <a:off x="4812229" y="5152419"/>
              <a:ext cx="2308809" cy="423080"/>
              <a:chOff x="4113264" y="5070658"/>
              <a:chExt cx="1682293" cy="423080"/>
            </a:xfrm>
          </p:grpSpPr>
          <p:sp>
            <p:nvSpPr>
              <p:cNvPr id="25" name="Rectangle 24"/>
              <p:cNvSpPr/>
              <p:nvPr/>
            </p:nvSpPr>
            <p:spPr>
              <a:xfrm>
                <a:off x="4931629" y="5070658"/>
                <a:ext cx="481911" cy="423080"/>
              </a:xfrm>
              <a:prstGeom prst="rect">
                <a:avLst/>
              </a:prstGeom>
              <a:solidFill>
                <a:srgbClr val="92D050"/>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𝜯</a:t>
                </a:r>
              </a:p>
            </p:txBody>
          </p:sp>
          <p:cxnSp>
            <p:nvCxnSpPr>
              <p:cNvPr id="49" name="Straight Arrow Connector 48"/>
              <p:cNvCxnSpPr>
                <a:stCxn id="41" idx="3"/>
                <a:endCxn id="25" idx="1"/>
              </p:cNvCxnSpPr>
              <p:nvPr/>
            </p:nvCxnSpPr>
            <p:spPr>
              <a:xfrm>
                <a:off x="4113264" y="5277622"/>
                <a:ext cx="818365" cy="4576"/>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5" idx="3"/>
                <a:endCxn id="45" idx="1"/>
              </p:cNvCxnSpPr>
              <p:nvPr/>
            </p:nvCxnSpPr>
            <p:spPr>
              <a:xfrm flipV="1">
                <a:off x="5413540" y="5277622"/>
                <a:ext cx="382017" cy="4576"/>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6"/>
            <a:stretch>
              <a:fillRect/>
            </a:stretch>
          </p:blipFill>
          <p:spPr>
            <a:xfrm>
              <a:off x="2899898" y="4046824"/>
              <a:ext cx="1912331" cy="2783880"/>
            </a:xfrm>
            <a:prstGeom prst="rect">
              <a:avLst/>
            </a:prstGeom>
          </p:spPr>
        </p:pic>
        <p:pic>
          <p:nvPicPr>
            <p:cNvPr id="5" name="Picture 4"/>
            <p:cNvPicPr>
              <a:picLocks noChangeAspect="1"/>
            </p:cNvPicPr>
            <p:nvPr/>
          </p:nvPicPr>
          <p:blipFill>
            <a:blip r:embed="rId7"/>
            <a:stretch>
              <a:fillRect/>
            </a:stretch>
          </p:blipFill>
          <p:spPr>
            <a:xfrm>
              <a:off x="7121038" y="3488406"/>
              <a:ext cx="2952750" cy="3219450"/>
            </a:xfrm>
            <a:prstGeom prst="rect">
              <a:avLst/>
            </a:prstGeom>
          </p:spPr>
        </p:pic>
      </p:grpSp>
    </p:spTree>
    <p:extLst>
      <p:ext uri="{BB962C8B-B14F-4D97-AF65-F5344CB8AC3E}">
        <p14:creationId xmlns:p14="http://schemas.microsoft.com/office/powerpoint/2010/main" val="162060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7548" y="261300"/>
            <a:ext cx="6127907" cy="462031"/>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C00000"/>
                </a:solidFill>
                <a:latin typeface="Gabriola" pitchFamily="82" charset="0"/>
                <a:ea typeface="+mn-ea"/>
                <a:cs typeface="+mn-cs"/>
              </a:rPr>
              <a:t>Properties of Euclidean Transformation</a:t>
            </a:r>
            <a:endParaRPr lang="en-US" sz="3200" b="1" cap="none" dirty="0">
              <a:solidFill>
                <a:srgbClr val="C0000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7" name="Rectangle 6"/>
              <p:cNvSpPr/>
              <p:nvPr/>
            </p:nvSpPr>
            <p:spPr>
              <a:xfrm>
                <a:off x="327547" y="723331"/>
                <a:ext cx="11177515" cy="5969070"/>
              </a:xfrm>
              <a:prstGeom prst="rect">
                <a:avLst/>
              </a:prstGeom>
            </p:spPr>
            <p:txBody>
              <a:bodyPr wrap="square">
                <a:spAutoFit/>
              </a:bodyPr>
              <a:lstStyle/>
              <a:p>
                <a:pPr marL="0" lvl="1">
                  <a:lnSpc>
                    <a:spcPct val="150000"/>
                  </a:lnSpc>
                </a:pPr>
                <a:r>
                  <a:rPr lang="en-US" dirty="0" smtClean="0">
                    <a:solidFill>
                      <a:schemeClr val="tx2"/>
                    </a:solidFill>
                  </a:rPr>
                  <a:t>Any transformation of the form:</a:t>
                </a:r>
                <a:endParaRPr lang="en-US" dirty="0">
                  <a:solidFill>
                    <a:schemeClr val="tx2"/>
                  </a:solidFill>
                </a:endParaRP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m:rPr>
                                    <m:brk m:alnAt="7"/>
                                  </m:rPr>
                                  <a:rPr lang="en-US" sz="2000" i="1">
                                    <a:solidFill>
                                      <a:schemeClr val="tx2"/>
                                    </a:solidFill>
                                    <a:latin typeface="Cambria Math" panose="02040503050406030204" pitchFamily="18" charset="0"/>
                                  </a:rPr>
                                  <m:t>𝑥</m:t>
                                </m:r>
                                <m:r>
                                  <a:rPr lang="en-US" sz="2000" i="1">
                                    <a:solidFill>
                                      <a:schemeClr val="tx2"/>
                                    </a:solidFill>
                                    <a:latin typeface="Cambria Math" panose="02040503050406030204" pitchFamily="18" charset="0"/>
                                  </a:rPr>
                                  <m:t>′</m:t>
                                </m:r>
                              </m:e>
                            </m:mr>
                            <m:mr>
                              <m:e>
                                <m:r>
                                  <a:rPr lang="en-US" sz="2000" i="1">
                                    <a:solidFill>
                                      <a:schemeClr val="tx2"/>
                                    </a:solidFill>
                                    <a:latin typeface="Cambria Math" panose="02040503050406030204" pitchFamily="18" charset="0"/>
                                  </a:rPr>
                                  <m:t>𝑦</m:t>
                                </m:r>
                                <m:r>
                                  <a:rPr lang="en-US" sz="2000" i="1">
                                    <a:solidFill>
                                      <a:schemeClr val="tx2"/>
                                    </a:solidFill>
                                    <a:latin typeface="Cambria Math" panose="02040503050406030204" pitchFamily="18" charset="0"/>
                                  </a:rPr>
                                  <m:t>′</m:t>
                                </m:r>
                              </m:e>
                            </m:mr>
                          </m:m>
                        </m:e>
                      </m:d>
                      <m:r>
                        <a:rPr lang="en-US" sz="2000" i="1">
                          <a:solidFill>
                            <a:schemeClr val="tx2"/>
                          </a:solidFill>
                          <a:latin typeface="Cambria Math" panose="02040503050406030204" pitchFamily="18" charset="0"/>
                        </a:rPr>
                        <m:t>=</m:t>
                      </m:r>
                      <m:r>
                        <a:rPr lang="el-GR" sz="2000" b="1" i="1">
                          <a:solidFill>
                            <a:schemeClr val="tx2"/>
                          </a:solidFill>
                          <a:latin typeface="Cambria Math" panose="02040503050406030204" pitchFamily="18" charset="0"/>
                          <a:ea typeface="Cambria Math" panose="02040503050406030204" pitchFamily="18" charset="0"/>
                        </a:rPr>
                        <m:t>𝜯</m:t>
                      </m:r>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m:rPr>
                                    <m:brk m:alnAt="7"/>
                                  </m:rPr>
                                  <a:rPr lang="en-US" sz="2000" i="1">
                                    <a:solidFill>
                                      <a:schemeClr val="tx2"/>
                                    </a:solidFill>
                                    <a:latin typeface="Cambria Math" panose="02040503050406030204" pitchFamily="18" charset="0"/>
                                  </a:rPr>
                                  <m:t>𝑥</m:t>
                                </m:r>
                              </m:e>
                            </m:mr>
                            <m:mr>
                              <m:e>
                                <m:r>
                                  <a:rPr lang="en-US" sz="2000" i="1">
                                    <a:solidFill>
                                      <a:schemeClr val="tx2"/>
                                    </a:solidFill>
                                    <a:latin typeface="Cambria Math" panose="02040503050406030204" pitchFamily="18" charset="0"/>
                                  </a:rPr>
                                  <m:t>𝑦</m:t>
                                </m:r>
                              </m:e>
                            </m:mr>
                          </m:m>
                        </m:e>
                      </m:d>
                      <m:r>
                        <a:rPr lang="en-US" sz="2000" i="1">
                          <a:solidFill>
                            <a:schemeClr val="tx2"/>
                          </a:solidFill>
                          <a:latin typeface="Cambria Math" panose="02040503050406030204" pitchFamily="18" charset="0"/>
                        </a:rPr>
                        <m:t>=</m:t>
                      </m:r>
                      <m:d>
                        <m:dPr>
                          <m:begChr m:val="["/>
                          <m:endChr m:val="]"/>
                          <m:ctrlPr>
                            <a:rPr lang="en-US" sz="2000" i="1">
                              <a:solidFill>
                                <a:schemeClr val="tx2"/>
                              </a:solidFill>
                              <a:latin typeface="Cambria Math" panose="02040503050406030204" pitchFamily="18" charset="0"/>
                            </a:rPr>
                          </m:ctrlPr>
                        </m:dPr>
                        <m:e>
                          <m:m>
                            <m:mPr>
                              <m:mcs>
                                <m:mc>
                                  <m:mcPr>
                                    <m:count m:val="2"/>
                                    <m:mcJc m:val="center"/>
                                  </m:mcPr>
                                </m:mc>
                              </m:mcs>
                              <m:ctrlPr>
                                <a:rPr lang="en-US" sz="2000" i="1">
                                  <a:solidFill>
                                    <a:schemeClr val="tx2"/>
                                  </a:solidFill>
                                  <a:latin typeface="Cambria Math" panose="02040503050406030204" pitchFamily="18" charset="0"/>
                                </a:rPr>
                              </m:ctrlPr>
                            </m:mPr>
                            <m:mr>
                              <m:e>
                                <m:r>
                                  <a:rPr lang="en-US" sz="2000" i="1">
                                    <a:solidFill>
                                      <a:schemeClr val="tx2"/>
                                    </a:solidFill>
                                    <a:latin typeface="Cambria Math" panose="02040503050406030204" pitchFamily="18" charset="0"/>
                                  </a:rPr>
                                  <m:t>𝑎</m:t>
                                </m:r>
                              </m:e>
                              <m:e>
                                <m:r>
                                  <a:rPr lang="en-US" sz="2000" i="1">
                                    <a:solidFill>
                                      <a:schemeClr val="tx2"/>
                                    </a:solidFill>
                                    <a:latin typeface="Cambria Math" panose="02040503050406030204" pitchFamily="18" charset="0"/>
                                  </a:rPr>
                                  <m:t>0</m:t>
                                </m:r>
                              </m:e>
                            </m:mr>
                            <m:mr>
                              <m:e>
                                <m:r>
                                  <a:rPr lang="en-US" sz="2000" i="1">
                                    <a:solidFill>
                                      <a:schemeClr val="tx2"/>
                                    </a:solidFill>
                                    <a:latin typeface="Cambria Math" panose="02040503050406030204" pitchFamily="18" charset="0"/>
                                  </a:rPr>
                                  <m:t>0</m:t>
                                </m:r>
                              </m:e>
                              <m:e>
                                <m:r>
                                  <a:rPr lang="en-US" sz="2000" i="1">
                                    <a:solidFill>
                                      <a:schemeClr val="tx2"/>
                                    </a:solidFill>
                                    <a:latin typeface="Cambria Math" panose="02040503050406030204" pitchFamily="18" charset="0"/>
                                  </a:rPr>
                                  <m:t>𝑏</m:t>
                                </m:r>
                              </m:e>
                            </m:mr>
                          </m:m>
                        </m:e>
                      </m:d>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m:rPr>
                                    <m:brk m:alnAt="7"/>
                                  </m:rPr>
                                  <a:rPr lang="en-US" sz="2000" i="1">
                                    <a:solidFill>
                                      <a:schemeClr val="tx2"/>
                                    </a:solidFill>
                                    <a:latin typeface="Cambria Math" panose="02040503050406030204" pitchFamily="18" charset="0"/>
                                  </a:rPr>
                                  <m:t>𝑥</m:t>
                                </m:r>
                              </m:e>
                            </m:mr>
                            <m:mr>
                              <m:e>
                                <m:r>
                                  <a:rPr lang="en-US" sz="2000" i="1">
                                    <a:solidFill>
                                      <a:schemeClr val="tx2"/>
                                    </a:solidFill>
                                    <a:latin typeface="Cambria Math" panose="02040503050406030204" pitchFamily="18" charset="0"/>
                                  </a:rPr>
                                  <m:t>𝑦</m:t>
                                </m:r>
                              </m:e>
                            </m:mr>
                          </m:m>
                        </m:e>
                      </m:d>
                    </m:oMath>
                  </m:oMathPara>
                </a14:m>
                <a:endParaRPr lang="en-US" dirty="0" smtClean="0">
                  <a:solidFill>
                    <a:schemeClr val="tx2"/>
                  </a:solidFill>
                </a:endParaRPr>
              </a:p>
              <a:p>
                <a:pPr marL="285750" lvl="1" indent="-285750">
                  <a:lnSpc>
                    <a:spcPct val="150000"/>
                  </a:lnSpc>
                  <a:buFont typeface="Wingdings" panose="05000000000000000000" pitchFamily="2" charset="2"/>
                  <a:buChar char="ü"/>
                </a:pPr>
                <a:r>
                  <a:rPr lang="en-US" dirty="0" smtClean="0">
                    <a:solidFill>
                      <a:schemeClr val="tx2"/>
                    </a:solidFill>
                  </a:rPr>
                  <a:t>Origin maps to the origin.</a:t>
                </a:r>
              </a:p>
              <a:p>
                <a:pPr marL="285750" lvl="1" indent="-285750">
                  <a:lnSpc>
                    <a:spcPct val="150000"/>
                  </a:lnSpc>
                  <a:buFont typeface="Wingdings" panose="05000000000000000000" pitchFamily="2" charset="2"/>
                  <a:buChar char="ü"/>
                </a:pPr>
                <a:r>
                  <a:rPr lang="en-US" dirty="0" smtClean="0">
                    <a:solidFill>
                      <a:schemeClr val="tx2"/>
                    </a:solidFill>
                  </a:rPr>
                  <a:t>Lines maps to the lines. </a:t>
                </a:r>
              </a:p>
              <a:p>
                <a:pPr marL="285750" lvl="1" indent="-285750">
                  <a:lnSpc>
                    <a:spcPct val="150000"/>
                  </a:lnSpc>
                  <a:buFont typeface="Wingdings" panose="05000000000000000000" pitchFamily="2" charset="2"/>
                  <a:buChar char="ü"/>
                </a:pPr>
                <a:r>
                  <a:rPr lang="en-US" dirty="0" smtClean="0">
                    <a:solidFill>
                      <a:schemeClr val="tx2"/>
                    </a:solidFill>
                  </a:rPr>
                  <a:t>Parallel lines remain parallel. </a:t>
                </a:r>
              </a:p>
              <a:p>
                <a:pPr marL="285750" lvl="1" indent="-285750">
                  <a:lnSpc>
                    <a:spcPct val="150000"/>
                  </a:lnSpc>
                  <a:buFont typeface="Wingdings" panose="05000000000000000000" pitchFamily="2" charset="2"/>
                  <a:buChar char="ü"/>
                </a:pPr>
                <a:r>
                  <a:rPr lang="en-US" dirty="0" smtClean="0">
                    <a:solidFill>
                      <a:schemeClr val="tx2"/>
                    </a:solidFill>
                  </a:rPr>
                  <a:t>Closed under composition. [</a:t>
                </a:r>
                <a:r>
                  <a:rPr lang="en-US" sz="1400" b="1" dirty="0" smtClean="0">
                    <a:solidFill>
                      <a:srgbClr val="0000FF"/>
                    </a:solidFill>
                    <a:latin typeface="Book Antiqua" panose="02040602050305030304" pitchFamily="18" charset="0"/>
                  </a:rPr>
                  <a:t>Prove it…! Lab Assignment</a:t>
                </a:r>
                <a:r>
                  <a:rPr lang="en-US" dirty="0" smtClean="0">
                    <a:solidFill>
                      <a:schemeClr val="tx2"/>
                    </a:solidFill>
                  </a:rPr>
                  <a:t>]</a:t>
                </a:r>
              </a:p>
              <a:p>
                <a:pPr marL="0" lvl="1">
                  <a:lnSpc>
                    <a:spcPct val="150000"/>
                  </a:lnSpc>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𝑝</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r>
                            <a:rPr lang="en-US" sz="2400" i="1">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400" dirty="0"/>
              </a:p>
              <a:p>
                <a:pPr algn="ct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32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2</m:t>
                        </m:r>
                      </m:sub>
                    </m:sSub>
                  </m:oMath>
                </a14:m>
                <a:r>
                  <a:rPr lang="en-US" sz="1600" dirty="0" smtClean="0">
                    <a:solidFill>
                      <a:schemeClr val="tx2"/>
                    </a:solidFill>
                  </a:rPr>
                  <a:t>   then</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3</m:t>
                          </m:r>
                          <m:r>
                            <a:rPr lang="en-US" sz="2400" b="0" i="1" smtClean="0">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1</m:t>
                          </m:r>
                        </m:sub>
                      </m:sSub>
                    </m:oMath>
                  </m:oMathPara>
                </a14:m>
                <a:endParaRPr lang="en-US" sz="2800" i="1" dirty="0" smtClean="0">
                  <a:latin typeface="Cambria Math" panose="02040503050406030204" pitchFamily="18" charset="0"/>
                </a:endParaRPr>
              </a:p>
              <a:p>
                <a:r>
                  <a:rPr lang="en-US" dirty="0">
                    <a:solidFill>
                      <a:schemeClr val="tx2"/>
                    </a:solidFill>
                  </a:rPr>
                  <a:t>What it means is that</a:t>
                </a:r>
                <a:r>
                  <a:rPr lang="en-US" dirty="0" smtClean="0">
                    <a:solidFill>
                      <a:schemeClr val="tx2"/>
                    </a:solidFill>
                  </a:rPr>
                  <a:t>:</a:t>
                </a:r>
              </a:p>
              <a:p>
                <a:pPr/>
                <a14:m>
                  <m:oMathPara xmlns:m="http://schemas.openxmlformats.org/officeDocument/2006/math">
                    <m:oMathParaPr>
                      <m:jc m:val="centerGroup"/>
                    </m:oMathParaPr>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3</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𝑇</m:t>
                          </m:r>
                        </m:e>
                        <m:sub>
                          <m:r>
                            <a:rPr lang="en-US" sz="2000" i="1">
                              <a:solidFill>
                                <a:srgbClr val="C00000"/>
                              </a:solidFill>
                              <a:latin typeface="Cambria Math" panose="02040503050406030204" pitchFamily="18" charset="0"/>
                            </a:rPr>
                            <m:t>32</m:t>
                          </m:r>
                        </m:sub>
                      </m:sSub>
                      <m:r>
                        <a:rPr lang="en-US" sz="2000" i="1">
                          <a:solidFill>
                            <a:srgbClr val="C00000"/>
                          </a:solidFill>
                          <a:latin typeface="Cambria Math" panose="02040503050406030204" pitchFamily="18" charset="0"/>
                        </a:rPr>
                        <m:t>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𝑇</m:t>
                          </m:r>
                        </m:e>
                        <m:sub>
                          <m:r>
                            <a:rPr lang="en-US" sz="2000" i="1">
                              <a:solidFill>
                                <a:srgbClr val="C00000"/>
                              </a:solidFill>
                              <a:latin typeface="Cambria Math" panose="02040503050406030204" pitchFamily="18" charset="0"/>
                            </a:rPr>
                            <m:t>32</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𝑇</m:t>
                          </m:r>
                        </m:e>
                        <m:sub>
                          <m:r>
                            <a:rPr lang="en-US" sz="2000" i="1">
                              <a:solidFill>
                                <a:srgbClr val="C00000"/>
                              </a:solidFill>
                              <a:latin typeface="Cambria Math" panose="02040503050406030204" pitchFamily="18" charset="0"/>
                            </a:rPr>
                            <m:t>21</m:t>
                          </m:r>
                        </m:sub>
                      </m:sSub>
                      <m:r>
                        <a:rPr lang="en-US" sz="2000" i="1">
                          <a:solidFill>
                            <a:srgbClr val="C00000"/>
                          </a:solidFill>
                          <a:latin typeface="Cambria Math" panose="02040503050406030204" pitchFamily="18" charset="0"/>
                        </a:rPr>
                        <m:t>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oMath>
                  </m:oMathPara>
                </a14:m>
                <a:endParaRPr lang="en-US" dirty="0" smtClean="0">
                  <a:solidFill>
                    <a:schemeClr val="tx2"/>
                  </a:solidFill>
                </a:endParaRPr>
              </a:p>
              <a:p>
                <a:endParaRPr lang="en-US" dirty="0" smtClean="0">
                  <a:solidFill>
                    <a:schemeClr val="tx2"/>
                  </a:solidFill>
                </a:endParaRPr>
              </a:p>
              <a:p>
                <a:r>
                  <a:rPr lang="en-US" dirty="0" smtClean="0">
                    <a:solidFill>
                      <a:schemeClr val="tx2"/>
                    </a:solidFill>
                  </a:rPr>
                  <a:t>The whole transformation matrix to transform from </a:t>
                </a:r>
                <a14:m>
                  <m:oMath xmlns:m="http://schemas.openxmlformats.org/officeDocument/2006/math">
                    <m:sSub>
                      <m:sSubPr>
                        <m:ctrlPr>
                          <a:rPr lang="en-US" b="0" i="1" dirty="0" smtClean="0">
                            <a:solidFill>
                              <a:schemeClr val="tx2"/>
                            </a:solidFill>
                            <a:latin typeface="Cambria Math" panose="02040503050406030204" pitchFamily="18" charset="0"/>
                          </a:rPr>
                        </m:ctrlPr>
                      </m:sSubPr>
                      <m:e>
                        <m:r>
                          <a:rPr lang="en-US" b="0" i="1" dirty="0" smtClean="0">
                            <a:solidFill>
                              <a:schemeClr val="tx2"/>
                            </a:solidFill>
                            <a:latin typeface="Cambria Math" panose="02040503050406030204" pitchFamily="18" charset="0"/>
                          </a:rPr>
                          <m:t>𝑝</m:t>
                        </m:r>
                      </m:e>
                      <m:sub>
                        <m:r>
                          <a:rPr lang="en-US" i="1" dirty="0" smtClean="0">
                            <a:solidFill>
                              <a:schemeClr val="tx2"/>
                            </a:solidFill>
                            <a:latin typeface="Cambria Math" panose="02040503050406030204" pitchFamily="18" charset="0"/>
                          </a:rPr>
                          <m:t>1</m:t>
                        </m:r>
                      </m:sub>
                    </m:sSub>
                  </m:oMath>
                </a14:m>
                <a:r>
                  <a:rPr lang="en-US" dirty="0" smtClean="0">
                    <a:solidFill>
                      <a:schemeClr val="tx2"/>
                    </a:solidFill>
                  </a:rPr>
                  <a:t> to </a:t>
                </a:r>
                <a14:m>
                  <m:oMath xmlns:m="http://schemas.openxmlformats.org/officeDocument/2006/math">
                    <m:sSub>
                      <m:sSubPr>
                        <m:ctrlPr>
                          <a:rPr lang="en-US" b="0" i="1" dirty="0" smtClean="0">
                            <a:solidFill>
                              <a:schemeClr val="tx2"/>
                            </a:solidFill>
                            <a:latin typeface="Cambria Math" panose="02040503050406030204" pitchFamily="18" charset="0"/>
                          </a:rPr>
                        </m:ctrlPr>
                      </m:sSubPr>
                      <m:e>
                        <m:r>
                          <a:rPr lang="en-US" b="0" i="1" dirty="0" smtClean="0">
                            <a:solidFill>
                              <a:schemeClr val="tx2"/>
                            </a:solidFill>
                            <a:latin typeface="Cambria Math" panose="02040503050406030204" pitchFamily="18" charset="0"/>
                          </a:rPr>
                          <m:t>𝑝</m:t>
                        </m:r>
                      </m:e>
                      <m:sub>
                        <m:r>
                          <a:rPr lang="en-US" i="1" dirty="0" smtClean="0">
                            <a:solidFill>
                              <a:schemeClr val="tx2"/>
                            </a:solidFill>
                            <a:latin typeface="Cambria Math" panose="02040503050406030204" pitchFamily="18" charset="0"/>
                          </a:rPr>
                          <m:t>3</m:t>
                        </m:r>
                      </m:sub>
                    </m:sSub>
                  </m:oMath>
                </a14:m>
                <a:r>
                  <a:rPr lang="en-US" dirty="0" smtClean="0">
                    <a:solidFill>
                      <a:schemeClr val="tx2"/>
                    </a:solidFill>
                  </a:rPr>
                  <a:t> is:</a:t>
                </a:r>
              </a:p>
              <a:p>
                <a:pPr/>
                <a14:m>
                  <m:oMathPara xmlns:m="http://schemas.openxmlformats.org/officeDocument/2006/math">
                    <m:oMathParaPr>
                      <m:jc m:val="centerGroup"/>
                    </m:oMathParaPr>
                    <m:oMath xmlns:m="http://schemas.openxmlformats.org/officeDocument/2006/math">
                      <m:sSub>
                        <m:sSubPr>
                          <m:ctrlPr>
                            <a:rPr lang="en-US" sz="3200" i="1">
                              <a:solidFill>
                                <a:srgbClr val="C00000"/>
                              </a:solidFill>
                              <a:latin typeface="Cambria Math" panose="02040503050406030204" pitchFamily="18" charset="0"/>
                            </a:rPr>
                          </m:ctrlPr>
                        </m:sSub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𝑇</m:t>
                              </m:r>
                            </m:e>
                            <m:sub>
                              <m:r>
                                <a:rPr lang="en-US" sz="3200" i="1">
                                  <a:solidFill>
                                    <a:srgbClr val="C00000"/>
                                  </a:solidFill>
                                  <a:latin typeface="Cambria Math" panose="02040503050406030204" pitchFamily="18" charset="0"/>
                                </a:rPr>
                                <m:t>3</m:t>
                              </m:r>
                              <m:r>
                                <a:rPr lang="en-US" sz="3200" b="0" i="1" smtClean="0">
                                  <a:solidFill>
                                    <a:srgbClr val="C00000"/>
                                  </a:solidFill>
                                  <a:latin typeface="Cambria Math" panose="02040503050406030204" pitchFamily="18" charset="0"/>
                                </a:rPr>
                                <m:t>1</m:t>
                              </m:r>
                            </m:sub>
                          </m:sSub>
                          <m:r>
                            <a:rPr lang="en-US" sz="3200" b="0" i="1" smtClean="0">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𝑇</m:t>
                          </m:r>
                        </m:e>
                        <m:sub>
                          <m:r>
                            <a:rPr lang="en-US" sz="3200" i="1">
                              <a:solidFill>
                                <a:srgbClr val="C00000"/>
                              </a:solidFill>
                              <a:latin typeface="Cambria Math" panose="02040503050406030204" pitchFamily="18" charset="0"/>
                            </a:rPr>
                            <m:t>32</m:t>
                          </m:r>
                        </m:sub>
                      </m:sSub>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𝑇</m:t>
                          </m:r>
                        </m:e>
                        <m:sub>
                          <m:r>
                            <a:rPr lang="en-US" sz="3200" i="1">
                              <a:solidFill>
                                <a:srgbClr val="C00000"/>
                              </a:solidFill>
                              <a:latin typeface="Cambria Math" panose="02040503050406030204" pitchFamily="18" charset="0"/>
                            </a:rPr>
                            <m:t>21</m:t>
                          </m:r>
                        </m:sub>
                      </m:sSub>
                    </m:oMath>
                  </m:oMathPara>
                </a14:m>
                <a:endParaRPr lang="en-US" dirty="0">
                  <a:solidFill>
                    <a:schemeClr val="tx2"/>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27547" y="723331"/>
                <a:ext cx="11177515" cy="5969070"/>
              </a:xfrm>
              <a:prstGeom prst="rect">
                <a:avLst/>
              </a:prstGeom>
              <a:blipFill>
                <a:blip r:embed="rId3"/>
                <a:stretch>
                  <a:fillRect l="-491"/>
                </a:stretch>
              </a:blipFill>
            </p:spPr>
            <p:txBody>
              <a:bodyPr/>
              <a:lstStyle/>
              <a:p>
                <a:r>
                  <a:rPr lang="en-US">
                    <a:noFill/>
                  </a:rPr>
                  <a:t> </a:t>
                </a:r>
              </a:p>
            </p:txBody>
          </p:sp>
        </mc:Fallback>
      </mc:AlternateContent>
    </p:spTree>
    <p:extLst>
      <p:ext uri="{BB962C8B-B14F-4D97-AF65-F5344CB8AC3E}">
        <p14:creationId xmlns:p14="http://schemas.microsoft.com/office/powerpoint/2010/main" val="26325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itle 1"/>
              <p:cNvSpPr txBox="1">
                <a:spLocks/>
              </p:cNvSpPr>
              <p:nvPr/>
            </p:nvSpPr>
            <p:spPr>
              <a:xfrm>
                <a:off x="327548" y="261300"/>
                <a:ext cx="10085694" cy="462031"/>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00FF"/>
                    </a:solidFill>
                    <a:latin typeface="Gabriola" pitchFamily="82" charset="0"/>
                    <a:ea typeface="+mn-ea"/>
                    <a:cs typeface="+mn-cs"/>
                  </a:rPr>
                  <a:t>Affine Transform</a:t>
                </a:r>
                <a:r>
                  <a:rPr lang="en-US" sz="3200" b="1" cap="none" dirty="0" smtClean="0">
                    <a:solidFill>
                      <a:srgbClr val="0000FF"/>
                    </a:solidFill>
                    <a:latin typeface="Gabriola" pitchFamily="82" charset="0"/>
                    <a:ea typeface="+mn-ea"/>
                    <a:cs typeface="+mn-cs"/>
                  </a:rPr>
                  <a:t> (</a:t>
                </a:r>
                <a:r>
                  <a:rPr lang="en-US" sz="3200" b="1" cap="none" dirty="0" smtClean="0">
                    <a:solidFill>
                      <a:srgbClr val="C00000"/>
                    </a:solidFill>
                    <a:latin typeface="Gabriola" pitchFamily="82" charset="0"/>
                    <a:ea typeface="+mn-ea"/>
                    <a:cs typeface="+mn-cs"/>
                  </a:rPr>
                  <a:t>a </a:t>
                </a:r>
                <a14:m>
                  <m:oMath xmlns:m="http://schemas.openxmlformats.org/officeDocument/2006/math">
                    <m:r>
                      <a:rPr lang="en-US" sz="2800" b="1" i="1" cap="none" smtClean="0">
                        <a:solidFill>
                          <a:srgbClr val="C00000"/>
                        </a:solidFill>
                        <a:latin typeface="Cambria Math" panose="02040503050406030204" pitchFamily="18" charset="0"/>
                        <a:ea typeface="+mn-ea"/>
                        <a:cs typeface="+mn-cs"/>
                      </a:rPr>
                      <m:t>𝟑</m:t>
                    </m:r>
                    <m:r>
                      <a:rPr lang="en-US" sz="2800" b="1" i="1" cap="none" smtClean="0">
                        <a:solidFill>
                          <a:srgbClr val="C00000"/>
                        </a:solidFill>
                        <a:latin typeface="Cambria Math" panose="02040503050406030204" pitchFamily="18" charset="0"/>
                        <a:ea typeface="+mn-ea"/>
                        <a:cs typeface="+mn-cs"/>
                      </a:rPr>
                      <m:t>×</m:t>
                    </m:r>
                    <m:r>
                      <a:rPr lang="en-US" sz="2800" b="1" i="1" cap="none" smtClean="0">
                        <a:solidFill>
                          <a:srgbClr val="C00000"/>
                        </a:solidFill>
                        <a:latin typeface="Cambria Math" panose="02040503050406030204" pitchFamily="18" charset="0"/>
                        <a:ea typeface="+mn-ea"/>
                        <a:cs typeface="+mn-cs"/>
                      </a:rPr>
                      <m:t>𝟑</m:t>
                    </m:r>
                  </m:oMath>
                </a14:m>
                <a:r>
                  <a:rPr lang="en-US" sz="2800" b="1" cap="none" dirty="0" smtClean="0">
                    <a:solidFill>
                      <a:srgbClr val="C00000"/>
                    </a:solidFill>
                    <a:latin typeface="Gabriola" pitchFamily="82" charset="0"/>
                    <a:ea typeface="+mn-ea"/>
                    <a:cs typeface="+mn-cs"/>
                  </a:rPr>
                  <a:t> </a:t>
                </a:r>
                <a:r>
                  <a:rPr lang="en-US" sz="3200" b="1" cap="none" dirty="0" smtClean="0">
                    <a:solidFill>
                      <a:srgbClr val="C00000"/>
                    </a:solidFill>
                    <a:latin typeface="Gabriola" pitchFamily="82" charset="0"/>
                    <a:ea typeface="+mn-ea"/>
                    <a:cs typeface="+mn-cs"/>
                  </a:rPr>
                  <a:t>matrix for geometric transformation</a:t>
                </a:r>
                <a:r>
                  <a:rPr lang="en-US" sz="3200" b="1" cap="none" dirty="0" smtClean="0">
                    <a:solidFill>
                      <a:srgbClr val="0000FF"/>
                    </a:solidFill>
                    <a:latin typeface="Gabriola" pitchFamily="82" charset="0"/>
                    <a:ea typeface="+mn-ea"/>
                    <a:cs typeface="+mn-cs"/>
                  </a:rPr>
                  <a:t>) </a:t>
                </a:r>
                <a:endParaRPr lang="en-US" sz="3200" b="1" cap="none" dirty="0">
                  <a:solidFill>
                    <a:srgbClr val="0000FF"/>
                  </a:solidFill>
                  <a:latin typeface="Gabriola" pitchFamily="82" charset="0"/>
                  <a:ea typeface="+mn-ea"/>
                  <a:cs typeface="+mn-cs"/>
                </a:endParaRPr>
              </a:p>
            </p:txBody>
          </p:sp>
        </mc:Choice>
        <mc:Fallback xmlns="">
          <p:sp>
            <p:nvSpPr>
              <p:cNvPr id="52" name="Title 1"/>
              <p:cNvSpPr txBox="1">
                <a:spLocks noRot="1" noChangeAspect="1" noMove="1" noResize="1" noEditPoints="1" noAdjustHandles="1" noChangeArrowheads="1" noChangeShapeType="1" noTextEdit="1"/>
              </p:cNvSpPr>
              <p:nvPr/>
            </p:nvSpPr>
            <p:spPr>
              <a:xfrm>
                <a:off x="327548" y="261300"/>
                <a:ext cx="10085694" cy="462031"/>
              </a:xfrm>
              <a:prstGeom prst="rect">
                <a:avLst/>
              </a:prstGeom>
              <a:blipFill>
                <a:blip r:embed="rId3"/>
                <a:stretch>
                  <a:fillRect l="-1572" t="-52632" b="-3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327549" y="1365170"/>
                <a:ext cx="7678230" cy="1489126"/>
              </a:xfrm>
              <a:prstGeom prst="rect">
                <a:avLst/>
              </a:prstGeom>
            </p:spPr>
            <p:txBody>
              <a:bodyPr wrap="square">
                <a:spAutoFit/>
              </a:bodyPr>
              <a:lstStyle/>
              <a:p>
                <a:pPr marL="0" lvl="1">
                  <a:lnSpc>
                    <a:spcPct val="150000"/>
                  </a:lnSpc>
                </a:pPr>
                <a14:m>
                  <m:oMathPara xmlns:m="http://schemas.openxmlformats.org/officeDocument/2006/math">
                    <m:oMathParaPr>
                      <m:jc m:val="centerGroup"/>
                    </m:oMathParaPr>
                    <m:oMath xmlns:m="http://schemas.openxmlformats.org/officeDocument/2006/math">
                      <m:r>
                        <a:rPr lang="en-US" b="1" i="1" smtClean="0">
                          <a:solidFill>
                            <a:schemeClr val="tx2"/>
                          </a:solidFill>
                          <a:latin typeface="Cambria Math" panose="02040503050406030204" pitchFamily="18" charset="0"/>
                        </a:rPr>
                        <m:t>𝒈</m:t>
                      </m:r>
                      <m:d>
                        <m:dPr>
                          <m:ctrlPr>
                            <a:rPr lang="en-US" b="1" i="1">
                              <a:solidFill>
                                <a:schemeClr val="tx2"/>
                              </a:solidFill>
                              <a:latin typeface="Cambria Math" panose="02040503050406030204" pitchFamily="18" charset="0"/>
                            </a:rPr>
                          </m:ctrlPr>
                        </m:dPr>
                        <m:e>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e>
                      </m:d>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𝒇</m:t>
                      </m:r>
                      <m:d>
                        <m:dPr>
                          <m:ctrlPr>
                            <a:rPr lang="en-US" b="1" i="1">
                              <a:solidFill>
                                <a:schemeClr val="tx2"/>
                              </a:solidFill>
                              <a:latin typeface="Cambria Math" panose="02040503050406030204" pitchFamily="18" charset="0"/>
                            </a:rPr>
                          </m:ctrlPr>
                        </m:dPr>
                        <m:e>
                          <m:sSub>
                            <m:sSubPr>
                              <m:ctrlPr>
                                <a:rPr lang="en-US" b="1" i="1">
                                  <a:solidFill>
                                    <a:schemeClr val="tx2"/>
                                  </a:solidFill>
                                  <a:latin typeface="Cambria Math" panose="02040503050406030204" pitchFamily="18" charset="0"/>
                                </a:rPr>
                              </m:ctrlPr>
                            </m:sSubPr>
                            <m:e>
                              <m:r>
                                <a:rPr lang="en-US" b="1" i="1">
                                  <a:solidFill>
                                    <a:schemeClr val="tx2"/>
                                  </a:solidFill>
                                  <a:latin typeface="Cambria Math" panose="02040503050406030204" pitchFamily="18" charset="0"/>
                                </a:rPr>
                                <m:t>𝒕</m:t>
                              </m:r>
                            </m:e>
                            <m:sub>
                              <m:r>
                                <a:rPr lang="en-US" b="1" i="1">
                                  <a:solidFill>
                                    <a:schemeClr val="tx2"/>
                                  </a:solidFill>
                                  <a:latin typeface="Cambria Math" panose="02040503050406030204" pitchFamily="18" charset="0"/>
                                </a:rPr>
                                <m:t>𝒙</m:t>
                              </m:r>
                            </m:sub>
                          </m:sSub>
                          <m:d>
                            <m:dPr>
                              <m:ctrlPr>
                                <a:rPr lang="en-US" b="1" i="1">
                                  <a:solidFill>
                                    <a:schemeClr val="tx2"/>
                                  </a:solidFill>
                                  <a:latin typeface="Cambria Math" panose="02040503050406030204" pitchFamily="18" charset="0"/>
                                </a:rPr>
                              </m:ctrlPr>
                            </m:dPr>
                            <m:e>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e>
                          </m:d>
                          <m:r>
                            <a:rPr lang="en-US" b="1" i="1">
                              <a:solidFill>
                                <a:schemeClr val="tx2"/>
                              </a:solidFill>
                              <a:latin typeface="Cambria Math" panose="02040503050406030204" pitchFamily="18" charset="0"/>
                            </a:rPr>
                            <m:t>, </m:t>
                          </m:r>
                          <m:sSub>
                            <m:sSubPr>
                              <m:ctrlPr>
                                <a:rPr lang="en-US" b="1" i="1">
                                  <a:solidFill>
                                    <a:schemeClr val="tx2"/>
                                  </a:solidFill>
                                  <a:latin typeface="Cambria Math" panose="02040503050406030204" pitchFamily="18" charset="0"/>
                                </a:rPr>
                              </m:ctrlPr>
                            </m:sSubPr>
                            <m:e>
                              <m:r>
                                <a:rPr lang="en-US" b="1" i="1">
                                  <a:solidFill>
                                    <a:schemeClr val="tx2"/>
                                  </a:solidFill>
                                  <a:latin typeface="Cambria Math" panose="02040503050406030204" pitchFamily="18" charset="0"/>
                                </a:rPr>
                                <m:t>𝒕</m:t>
                              </m:r>
                            </m:e>
                            <m:sub>
                              <m:r>
                                <a:rPr lang="en-US" b="1" i="1">
                                  <a:solidFill>
                                    <a:schemeClr val="tx2"/>
                                  </a:solidFill>
                                  <a:latin typeface="Cambria Math" panose="02040503050406030204" pitchFamily="18" charset="0"/>
                                </a:rPr>
                                <m:t>𝒚</m:t>
                              </m:r>
                            </m:sub>
                          </m:sSub>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𝒙</m:t>
                          </m:r>
                          <m:r>
                            <a:rPr lang="en-US" b="1" i="1">
                              <a:solidFill>
                                <a:schemeClr val="tx2"/>
                              </a:solidFill>
                              <a:latin typeface="Cambria Math" panose="02040503050406030204" pitchFamily="18" charset="0"/>
                            </a:rPr>
                            <m:t>,</m:t>
                          </m:r>
                          <m:r>
                            <a:rPr lang="en-US" b="1" i="1">
                              <a:solidFill>
                                <a:schemeClr val="tx2"/>
                              </a:solidFill>
                              <a:latin typeface="Cambria Math" panose="02040503050406030204" pitchFamily="18" charset="0"/>
                            </a:rPr>
                            <m:t>𝒚</m:t>
                          </m:r>
                          <m:r>
                            <a:rPr lang="en-US" b="1" i="1">
                              <a:solidFill>
                                <a:schemeClr val="tx2"/>
                              </a:solidFill>
                              <a:latin typeface="Cambria Math" panose="02040503050406030204" pitchFamily="18" charset="0"/>
                            </a:rPr>
                            <m:t>)</m:t>
                          </m:r>
                        </m:e>
                      </m:d>
                    </m:oMath>
                  </m:oMathPara>
                </a14:m>
                <a:endParaRPr lang="en-US" dirty="0">
                  <a:solidFill>
                    <a:schemeClr val="tx2"/>
                  </a:solidFill>
                </a:endParaRPr>
              </a:p>
              <a:p>
                <a:pPr marL="0" lvl="1">
                  <a:lnSpc>
                    <a:spcPct val="150000"/>
                  </a:lnSpc>
                </a:pPr>
                <a:r>
                  <a:rPr lang="en-US" dirty="0">
                    <a:solidFill>
                      <a:schemeClr val="tx2"/>
                    </a:solidFill>
                  </a:rPr>
                  <a:t>New co-ordinates after transformation: </a:t>
                </a:r>
              </a:p>
              <a:p>
                <a:pPr marL="0" lvl="1">
                  <a:lnSpc>
                    <a:spcPct val="150000"/>
                  </a:lnSpc>
                </a:pPr>
                <a14:m>
                  <m:oMathPara xmlns:m="http://schemas.openxmlformats.org/officeDocument/2006/math">
                    <m:oMathParaPr>
                      <m:jc m:val="centerGroup"/>
                    </m:oMathParaPr>
                    <m:oMath xmlns:m="http://schemas.openxmlformats.org/officeDocument/2006/math">
                      <m:sSup>
                        <m:sSupPr>
                          <m:ctrlPr>
                            <a:rPr lang="en-US" sz="2000" b="1" i="1" smtClean="0">
                              <a:solidFill>
                                <a:schemeClr val="tx2"/>
                              </a:solidFill>
                              <a:latin typeface="Cambria Math" panose="02040503050406030204" pitchFamily="18" charset="0"/>
                            </a:rPr>
                          </m:ctrlPr>
                        </m:sSupPr>
                        <m:e>
                          <m:r>
                            <a:rPr lang="en-US" sz="2000" b="1" i="1" smtClean="0">
                              <a:solidFill>
                                <a:schemeClr val="tx2"/>
                              </a:solidFill>
                              <a:latin typeface="Cambria Math" panose="02040503050406030204" pitchFamily="18" charset="0"/>
                            </a:rPr>
                            <m:t>𝒙</m:t>
                          </m:r>
                        </m:e>
                        <m:sup>
                          <m:r>
                            <a:rPr lang="en-US" sz="2000" b="1" i="1" smtClean="0">
                              <a:solidFill>
                                <a:schemeClr val="tx2"/>
                              </a:solidFill>
                              <a:latin typeface="Cambria Math" panose="02040503050406030204" pitchFamily="18" charset="0"/>
                            </a:rPr>
                            <m:t>′</m:t>
                          </m:r>
                        </m:sup>
                      </m:sSup>
                      <m:r>
                        <a:rPr lang="en-US" sz="2000" b="1" i="1" smtClean="0">
                          <a:solidFill>
                            <a:schemeClr val="tx2"/>
                          </a:solidFill>
                          <a:latin typeface="Cambria Math" panose="02040503050406030204" pitchFamily="18" charset="0"/>
                        </a:rPr>
                        <m:t>=</m:t>
                      </m:r>
                      <m:r>
                        <a:rPr lang="en-US" sz="2000" b="1" i="1" smtClean="0">
                          <a:solidFill>
                            <a:schemeClr val="tx2"/>
                          </a:solidFill>
                          <a:latin typeface="Cambria Math" panose="02040503050406030204" pitchFamily="18" charset="0"/>
                        </a:rPr>
                        <m:t>𝒙</m:t>
                      </m:r>
                      <m:r>
                        <a:rPr lang="en-US" sz="2000" b="1" i="1" smtClean="0">
                          <a:solidFill>
                            <a:schemeClr val="tx2"/>
                          </a:solidFill>
                          <a:latin typeface="Cambria Math" panose="02040503050406030204" pitchFamily="18" charset="0"/>
                        </a:rPr>
                        <m:t>+</m:t>
                      </m:r>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rPr>
                            <m:t>𝒕</m:t>
                          </m:r>
                        </m:e>
                        <m:sub>
                          <m:r>
                            <a:rPr lang="en-US" sz="2000" b="1" i="1" smtClean="0">
                              <a:solidFill>
                                <a:schemeClr val="tx2"/>
                              </a:solidFill>
                              <a:latin typeface="Cambria Math" panose="02040503050406030204" pitchFamily="18" charset="0"/>
                            </a:rPr>
                            <m:t>𝒙</m:t>
                          </m:r>
                        </m:sub>
                      </m:sSub>
                      <m:r>
                        <a:rPr lang="en-US" sz="2000" b="1" i="1" smtClean="0">
                          <a:solidFill>
                            <a:schemeClr val="tx2"/>
                          </a:solidFill>
                          <a:latin typeface="Cambria Math" panose="02040503050406030204" pitchFamily="18" charset="0"/>
                        </a:rPr>
                        <m:t>                                      </m:t>
                      </m:r>
                      <m:sSup>
                        <m:sSupPr>
                          <m:ctrlPr>
                            <a:rPr lang="en-US" sz="2000" b="1" i="1" smtClean="0">
                              <a:solidFill>
                                <a:schemeClr val="tx2"/>
                              </a:solidFill>
                              <a:latin typeface="Cambria Math" panose="02040503050406030204" pitchFamily="18" charset="0"/>
                            </a:rPr>
                          </m:ctrlPr>
                        </m:sSupPr>
                        <m:e>
                          <m:r>
                            <a:rPr lang="en-US" sz="2000" b="1" i="1" smtClean="0">
                              <a:solidFill>
                                <a:schemeClr val="tx2"/>
                              </a:solidFill>
                              <a:latin typeface="Cambria Math" panose="02040503050406030204" pitchFamily="18" charset="0"/>
                            </a:rPr>
                            <m:t>𝒚</m:t>
                          </m:r>
                        </m:e>
                        <m:sup>
                          <m:r>
                            <a:rPr lang="en-US" sz="2000" b="1" i="1" smtClean="0">
                              <a:solidFill>
                                <a:schemeClr val="tx2"/>
                              </a:solidFill>
                              <a:latin typeface="Cambria Math" panose="02040503050406030204" pitchFamily="18" charset="0"/>
                            </a:rPr>
                            <m:t>′</m:t>
                          </m:r>
                        </m:sup>
                      </m:sSup>
                      <m:r>
                        <a:rPr lang="en-US" sz="2000" b="1" i="1" smtClean="0">
                          <a:solidFill>
                            <a:schemeClr val="tx2"/>
                          </a:solidFill>
                          <a:latin typeface="Cambria Math" panose="02040503050406030204" pitchFamily="18" charset="0"/>
                        </a:rPr>
                        <m:t>=</m:t>
                      </m:r>
                      <m:r>
                        <a:rPr lang="en-US" sz="2000" b="1" i="1" smtClean="0">
                          <a:solidFill>
                            <a:schemeClr val="tx2"/>
                          </a:solidFill>
                          <a:latin typeface="Cambria Math" panose="02040503050406030204" pitchFamily="18" charset="0"/>
                        </a:rPr>
                        <m:t>𝒚</m:t>
                      </m:r>
                      <m:r>
                        <a:rPr lang="en-US" sz="2000" b="1" i="1" smtClean="0">
                          <a:solidFill>
                            <a:schemeClr val="tx2"/>
                          </a:solidFill>
                          <a:latin typeface="Cambria Math" panose="02040503050406030204" pitchFamily="18" charset="0"/>
                        </a:rPr>
                        <m:t>+</m:t>
                      </m:r>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rPr>
                            <m:t>𝒕</m:t>
                          </m:r>
                        </m:e>
                        <m:sub>
                          <m:r>
                            <a:rPr lang="en-US" sz="2000" b="1" i="1" smtClean="0">
                              <a:solidFill>
                                <a:schemeClr val="tx2"/>
                              </a:solidFill>
                              <a:latin typeface="Cambria Math" panose="02040503050406030204" pitchFamily="18" charset="0"/>
                            </a:rPr>
                            <m:t>𝒚</m:t>
                          </m:r>
                        </m:sub>
                      </m:sSub>
                    </m:oMath>
                  </m:oMathPara>
                </a14:m>
                <a:endParaRPr lang="en-US" b="1" dirty="0">
                  <a:solidFill>
                    <a:schemeClr val="tx2"/>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327549" y="1365170"/>
                <a:ext cx="7678230" cy="1489126"/>
              </a:xfrm>
              <a:prstGeom prst="rect">
                <a:avLst/>
              </a:prstGeom>
              <a:blipFill>
                <a:blip r:embed="rId4"/>
                <a:stretch>
                  <a:fillRect l="-715"/>
                </a:stretch>
              </a:blipFill>
            </p:spPr>
            <p:txBody>
              <a:bodyPr/>
              <a:lstStyle/>
              <a:p>
                <a:r>
                  <a:rPr lang="en-US">
                    <a:noFill/>
                  </a:rPr>
                  <a:t> </a:t>
                </a:r>
              </a:p>
            </p:txBody>
          </p:sp>
        </mc:Fallback>
      </mc:AlternateContent>
      <p:sp>
        <p:nvSpPr>
          <p:cNvPr id="4" name="Title 1"/>
          <p:cNvSpPr txBox="1">
            <a:spLocks/>
          </p:cNvSpPr>
          <p:nvPr/>
        </p:nvSpPr>
        <p:spPr>
          <a:xfrm>
            <a:off x="382139" y="805612"/>
            <a:ext cx="3493825" cy="477277"/>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C00000"/>
                </a:solidFill>
                <a:latin typeface="Gabriola" pitchFamily="82" charset="0"/>
                <a:ea typeface="+mn-ea"/>
                <a:cs typeface="+mn-cs"/>
              </a:rPr>
              <a:t>Translation</a:t>
            </a:r>
            <a:endParaRPr lang="en-US" sz="3200" b="1" cap="none" dirty="0">
              <a:solidFill>
                <a:srgbClr val="C00000"/>
              </a:solidFill>
              <a:latin typeface="Gabriola" pitchFamily="82" charset="0"/>
              <a:ea typeface="+mn-ea"/>
              <a:cs typeface="+mn-cs"/>
            </a:endParaRPr>
          </a:p>
        </p:txBody>
      </p:sp>
      <p:pic>
        <p:nvPicPr>
          <p:cNvPr id="5" name="Picture 2" descr="https://miro.medium.com/max/1708/1*KjbVyjIqxUypAZkbWIlJSQ.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8378" y="723331"/>
            <a:ext cx="3029728" cy="170289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5120297" y="2854296"/>
            <a:ext cx="3446060" cy="2673067"/>
            <a:chOff x="5120297" y="2854296"/>
            <a:chExt cx="3446060" cy="2673067"/>
          </a:xfrm>
        </p:grpSpPr>
        <p:grpSp>
          <p:nvGrpSpPr>
            <p:cNvPr id="8" name="Group 7"/>
            <p:cNvGrpSpPr/>
            <p:nvPr/>
          </p:nvGrpSpPr>
          <p:grpSpPr>
            <a:xfrm>
              <a:off x="5120297" y="2854296"/>
              <a:ext cx="3446060" cy="2673067"/>
              <a:chOff x="5120297" y="2854296"/>
              <a:chExt cx="3446060" cy="2673067"/>
            </a:xfrm>
          </p:grpSpPr>
          <p:cxnSp>
            <p:nvCxnSpPr>
              <p:cNvPr id="6" name="Straight Arrow Connector 5"/>
              <p:cNvCxnSpPr/>
              <p:nvPr/>
            </p:nvCxnSpPr>
            <p:spPr>
              <a:xfrm flipV="1">
                <a:off x="5509260" y="2854296"/>
                <a:ext cx="0" cy="2271109"/>
              </a:xfrm>
              <a:prstGeom prst="straightConnector1">
                <a:avLst/>
              </a:prstGeom>
              <a:noFill/>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509259" y="5125404"/>
                <a:ext cx="3057098" cy="0"/>
              </a:xfrm>
              <a:prstGeom prst="straightConnector1">
                <a:avLst/>
              </a:prstGeom>
              <a:noFill/>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297" y="2968408"/>
                <a:ext cx="2558955" cy="2558955"/>
              </a:xfrm>
              <a:prstGeom prst="rect">
                <a:avLst/>
              </a:prstGeom>
            </p:spPr>
          </p:pic>
        </p:grpSp>
        <mc:AlternateContent xmlns:mc="http://schemas.openxmlformats.org/markup-compatibility/2006" xmlns:a14="http://schemas.microsoft.com/office/drawing/2010/main">
          <mc:Choice Requires="a14">
            <p:sp>
              <p:nvSpPr>
                <p:cNvPr id="23" name="TextBox 22"/>
                <p:cNvSpPr txBox="1"/>
                <p:nvPr/>
              </p:nvSpPr>
              <p:spPr>
                <a:xfrm>
                  <a:off x="8083904" y="4721806"/>
                  <a:ext cx="453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𝒙</m:t>
                        </m:r>
                      </m:oMath>
                    </m:oMathPara>
                  </a14:m>
                  <a:endParaRPr lang="en-US" b="1" dirty="0">
                    <a:solidFill>
                      <a:schemeClr val="tx2"/>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083904" y="4721806"/>
                  <a:ext cx="45356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43614" y="2936577"/>
                  <a:ext cx="453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𝒚</m:t>
                        </m:r>
                      </m:oMath>
                    </m:oMathPara>
                  </a14:m>
                  <a:endParaRPr lang="en-US" b="1" dirty="0">
                    <a:solidFill>
                      <a:schemeClr val="tx2"/>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43614" y="2936577"/>
                  <a:ext cx="453562" cy="369332"/>
                </a:xfrm>
                <a:prstGeom prst="rect">
                  <a:avLst/>
                </a:prstGeom>
                <a:blipFill>
                  <a:blip r:embed="rId8"/>
                  <a:stretch>
                    <a:fillRect b="-10000"/>
                  </a:stretch>
                </a:blipFill>
              </p:spPr>
              <p:txBody>
                <a:bodyPr/>
                <a:lstStyle/>
                <a:p>
                  <a:r>
                    <a:rPr lang="en-US">
                      <a:noFill/>
                    </a:rPr>
                    <a:t> </a:t>
                  </a:r>
                </a:p>
              </p:txBody>
            </p:sp>
          </mc:Fallback>
        </mc:AlternateContent>
      </p:grpSp>
      <p:grpSp>
        <p:nvGrpSpPr>
          <p:cNvPr id="32" name="Group 31"/>
          <p:cNvGrpSpPr/>
          <p:nvPr/>
        </p:nvGrpSpPr>
        <p:grpSpPr>
          <a:xfrm>
            <a:off x="8403098" y="2664316"/>
            <a:ext cx="3574179" cy="2782384"/>
            <a:chOff x="8403098" y="2664316"/>
            <a:chExt cx="3574179" cy="2782384"/>
          </a:xfrm>
        </p:grpSpPr>
        <mc:AlternateContent xmlns:mc="http://schemas.openxmlformats.org/markup-compatibility/2006" xmlns:a14="http://schemas.microsoft.com/office/drawing/2010/main">
          <mc:Choice Requires="a14">
            <p:sp>
              <p:nvSpPr>
                <p:cNvPr id="25" name="TextBox 24"/>
                <p:cNvSpPr txBox="1"/>
                <p:nvPr/>
              </p:nvSpPr>
              <p:spPr>
                <a:xfrm>
                  <a:off x="11523715" y="5077368"/>
                  <a:ext cx="453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𝒙</m:t>
                        </m:r>
                      </m:oMath>
                    </m:oMathPara>
                  </a14:m>
                  <a:endParaRPr lang="en-US" b="1" dirty="0">
                    <a:solidFill>
                      <a:schemeClr val="tx2"/>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1523715" y="5077368"/>
                  <a:ext cx="453562" cy="369332"/>
                </a:xfrm>
                <a:prstGeom prst="rect">
                  <a:avLst/>
                </a:prstGeom>
                <a:blipFill>
                  <a:blip r:embed="rId9"/>
                  <a:stretch>
                    <a:fillRect/>
                  </a:stretch>
                </a:blipFill>
              </p:spPr>
              <p:txBody>
                <a:bodyPr/>
                <a:lstStyle/>
                <a:p>
                  <a:r>
                    <a:rPr lang="en-US">
                      <a:noFill/>
                    </a:rPr>
                    <a:t> </a:t>
                  </a:r>
                </a:p>
              </p:txBody>
            </p:sp>
          </mc:Fallback>
        </mc:AlternateContent>
        <p:grpSp>
          <p:nvGrpSpPr>
            <p:cNvPr id="31" name="Group 30"/>
            <p:cNvGrpSpPr/>
            <p:nvPr/>
          </p:nvGrpSpPr>
          <p:grpSpPr>
            <a:xfrm>
              <a:off x="8403098" y="2664316"/>
              <a:ext cx="3437704" cy="2769980"/>
              <a:chOff x="8403098" y="2664316"/>
              <a:chExt cx="3437704" cy="2769980"/>
            </a:xfrm>
          </p:grpSpPr>
          <mc:AlternateContent xmlns:mc="http://schemas.openxmlformats.org/markup-compatibility/2006" xmlns:a14="http://schemas.microsoft.com/office/drawing/2010/main">
            <mc:Choice Requires="a14">
              <p:sp>
                <p:nvSpPr>
                  <p:cNvPr id="26" name="TextBox 25"/>
                  <p:cNvSpPr txBox="1"/>
                  <p:nvPr/>
                </p:nvSpPr>
                <p:spPr>
                  <a:xfrm>
                    <a:off x="8403098" y="2664316"/>
                    <a:ext cx="453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tx2"/>
                              </a:solidFill>
                              <a:latin typeface="Cambria Math" panose="02040503050406030204" pitchFamily="18" charset="0"/>
                            </a:rPr>
                            <m:t>𝒚</m:t>
                          </m:r>
                        </m:oMath>
                      </m:oMathPara>
                    </a14:m>
                    <a:endParaRPr lang="en-US" b="1" dirty="0">
                      <a:solidFill>
                        <a:schemeClr val="tx2"/>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403098" y="2664316"/>
                    <a:ext cx="453562" cy="369332"/>
                  </a:xfrm>
                  <a:prstGeom prst="rect">
                    <a:avLst/>
                  </a:prstGeom>
                  <a:blipFill>
                    <a:blip r:embed="rId10"/>
                    <a:stretch>
                      <a:fillRect b="-9836"/>
                    </a:stretch>
                  </a:blipFill>
                </p:spPr>
                <p:txBody>
                  <a:bodyPr/>
                  <a:lstStyle/>
                  <a:p>
                    <a:r>
                      <a:rPr lang="en-US">
                        <a:noFill/>
                      </a:rPr>
                      <a:t> </a:t>
                    </a:r>
                  </a:p>
                </p:txBody>
              </p:sp>
            </mc:Fallback>
          </mc:AlternateContent>
          <p:grpSp>
            <p:nvGrpSpPr>
              <p:cNvPr id="30" name="Group 29"/>
              <p:cNvGrpSpPr/>
              <p:nvPr/>
            </p:nvGrpSpPr>
            <p:grpSpPr>
              <a:xfrm>
                <a:off x="8439323" y="2732838"/>
                <a:ext cx="3401479" cy="2701458"/>
                <a:chOff x="8439323" y="2732838"/>
                <a:chExt cx="3401479" cy="2701458"/>
              </a:xfrm>
            </p:grpSpPr>
            <p:grpSp>
              <p:nvGrpSpPr>
                <p:cNvPr id="12" name="Group 11"/>
                <p:cNvGrpSpPr/>
                <p:nvPr/>
              </p:nvGrpSpPr>
              <p:grpSpPr>
                <a:xfrm>
                  <a:off x="8722291" y="2732838"/>
                  <a:ext cx="3118511" cy="2558955"/>
                  <a:chOff x="5447846" y="2736392"/>
                  <a:chExt cx="3118511" cy="2558955"/>
                </a:xfrm>
              </p:grpSpPr>
              <p:cxnSp>
                <p:nvCxnSpPr>
                  <p:cNvPr id="13" name="Straight Arrow Connector 12"/>
                  <p:cNvCxnSpPr/>
                  <p:nvPr/>
                </p:nvCxnSpPr>
                <p:spPr>
                  <a:xfrm flipV="1">
                    <a:off x="5509260" y="2854296"/>
                    <a:ext cx="0" cy="2271109"/>
                  </a:xfrm>
                  <a:prstGeom prst="straightConnector1">
                    <a:avLst/>
                  </a:prstGeom>
                  <a:noFill/>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09259" y="5125404"/>
                    <a:ext cx="3057098" cy="0"/>
                  </a:xfrm>
                  <a:prstGeom prst="straightConnector1">
                    <a:avLst/>
                  </a:prstGeom>
                  <a:noFill/>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7846" y="2736392"/>
                    <a:ext cx="2558955" cy="2558955"/>
                  </a:xfrm>
                  <a:prstGeom prst="rect">
                    <a:avLst/>
                  </a:prstGeom>
                </p:spPr>
              </p:pic>
            </p:grpSp>
            <p:cxnSp>
              <p:nvCxnSpPr>
                <p:cNvPr id="16" name="Straight Connector 15"/>
                <p:cNvCxnSpPr/>
                <p:nvPr/>
              </p:nvCxnSpPr>
              <p:spPr>
                <a:xfrm flipH="1">
                  <a:off x="8783705" y="4858489"/>
                  <a:ext cx="369820" cy="0"/>
                </a:xfrm>
                <a:prstGeom prst="line">
                  <a:avLst/>
                </a:prstGeom>
                <a:noFill/>
                <a:ln w="38100" cap="rnd">
                  <a:solidFill>
                    <a:srgbClr val="0000FF"/>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153525" y="4858489"/>
                  <a:ext cx="0" cy="240561"/>
                </a:xfrm>
                <a:prstGeom prst="line">
                  <a:avLst/>
                </a:prstGeom>
                <a:noFill/>
                <a:ln w="38100" cap="rnd">
                  <a:solidFill>
                    <a:srgbClr val="0000FF"/>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8439323" y="4491616"/>
                      <a:ext cx="453562" cy="3947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C00000"/>
                                    </a:solidFill>
                                    <a:latin typeface="Cambria Math" panose="02040503050406030204" pitchFamily="18" charset="0"/>
                                  </a:rPr>
                                </m:ctrlPr>
                              </m:sSubPr>
                              <m:e>
                                <m:r>
                                  <a:rPr lang="en-US" b="1" i="1" dirty="0" smtClean="0">
                                    <a:solidFill>
                                      <a:srgbClr val="C00000"/>
                                    </a:solidFill>
                                    <a:latin typeface="Cambria Math" panose="02040503050406030204" pitchFamily="18" charset="0"/>
                                  </a:rPr>
                                  <m:t>𝒕</m:t>
                                </m:r>
                              </m:e>
                              <m:sub>
                                <m:r>
                                  <a:rPr lang="en-US" b="1" i="1" dirty="0" smtClean="0">
                                    <a:solidFill>
                                      <a:srgbClr val="C00000"/>
                                    </a:solidFill>
                                    <a:latin typeface="Cambria Math" panose="02040503050406030204" pitchFamily="18" charset="0"/>
                                  </a:rPr>
                                  <m:t>𝒚</m:t>
                                </m:r>
                              </m:sub>
                            </m:sSub>
                          </m:oMath>
                        </m:oMathPara>
                      </a14:m>
                      <a:endParaRPr lang="en-US" b="1" dirty="0">
                        <a:solidFill>
                          <a:srgbClr val="C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439323" y="4491616"/>
                      <a:ext cx="453562" cy="394788"/>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068229" y="5064964"/>
                      <a:ext cx="453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C00000"/>
                                    </a:solidFill>
                                    <a:latin typeface="Cambria Math" panose="02040503050406030204" pitchFamily="18" charset="0"/>
                                  </a:rPr>
                                </m:ctrlPr>
                              </m:sSubPr>
                              <m:e>
                                <m:r>
                                  <a:rPr lang="en-US" b="1" i="1" dirty="0" smtClean="0">
                                    <a:solidFill>
                                      <a:srgbClr val="C00000"/>
                                    </a:solidFill>
                                    <a:latin typeface="Cambria Math" panose="02040503050406030204" pitchFamily="18" charset="0"/>
                                  </a:rPr>
                                  <m:t>𝒕</m:t>
                                </m:r>
                              </m:e>
                              <m:sub>
                                <m:r>
                                  <a:rPr lang="en-US" b="1" i="1" dirty="0" smtClean="0">
                                    <a:solidFill>
                                      <a:srgbClr val="C00000"/>
                                    </a:solidFill>
                                    <a:latin typeface="Cambria Math" panose="02040503050406030204" pitchFamily="18" charset="0"/>
                                  </a:rPr>
                                  <m:t>𝒙</m:t>
                                </m:r>
                              </m:sub>
                            </m:sSub>
                          </m:oMath>
                        </m:oMathPara>
                      </a14:m>
                      <a:endParaRPr lang="en-US" b="1" dirty="0">
                        <a:solidFill>
                          <a:srgbClr val="C0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068229" y="5064964"/>
                      <a:ext cx="453562" cy="369332"/>
                    </a:xfrm>
                    <a:prstGeom prst="rect">
                      <a:avLst/>
                    </a:prstGeom>
                    <a:blipFill>
                      <a:blip r:embed="rId12"/>
                      <a:stretch>
                        <a:fillRect/>
                      </a:stretch>
                    </a:blipFill>
                  </p:spPr>
                  <p:txBody>
                    <a:bodyPr/>
                    <a:lstStyle/>
                    <a:p>
                      <a:r>
                        <a:rPr lang="en-US">
                          <a:noFill/>
                        </a:rPr>
                        <a:t> </a:t>
                      </a:r>
                    </a:p>
                  </p:txBody>
                </p:sp>
              </mc:Fallback>
            </mc:AlternateContent>
          </p:grpSp>
        </p:grpSp>
      </p:grpSp>
      <p:sp>
        <p:nvSpPr>
          <p:cNvPr id="21" name="Rectangle 20"/>
          <p:cNvSpPr/>
          <p:nvPr/>
        </p:nvSpPr>
        <p:spPr>
          <a:xfrm>
            <a:off x="237789" y="3121243"/>
            <a:ext cx="5011308" cy="507831"/>
          </a:xfrm>
          <a:prstGeom prst="rect">
            <a:avLst/>
          </a:prstGeom>
        </p:spPr>
        <p:txBody>
          <a:bodyPr wrap="none">
            <a:spAutoFit/>
          </a:bodyPr>
          <a:lstStyle/>
          <a:p>
            <a:pPr marL="0" lvl="1">
              <a:lnSpc>
                <a:spcPct val="150000"/>
              </a:lnSpc>
            </a:pPr>
            <a:r>
              <a:rPr lang="en-US" dirty="0" smtClean="0">
                <a:solidFill>
                  <a:schemeClr val="tx2"/>
                </a:solidFill>
              </a:rPr>
              <a:t>Can translation be expressed in 2D matrix? </a:t>
            </a:r>
            <a:endParaRPr lang="en-US" dirty="0">
              <a:solidFill>
                <a:schemeClr val="tx2"/>
              </a:solidFill>
            </a:endParaRPr>
          </a:p>
        </p:txBody>
      </p:sp>
      <p:sp>
        <p:nvSpPr>
          <p:cNvPr id="22" name="TextBox 21"/>
          <p:cNvSpPr txBox="1"/>
          <p:nvPr/>
        </p:nvSpPr>
        <p:spPr>
          <a:xfrm>
            <a:off x="4203510" y="3629074"/>
            <a:ext cx="973452" cy="461665"/>
          </a:xfrm>
          <a:prstGeom prst="rect">
            <a:avLst/>
          </a:prstGeom>
          <a:noFill/>
        </p:spPr>
        <p:txBody>
          <a:bodyPr wrap="square" rtlCol="0">
            <a:spAutoFit/>
          </a:bodyPr>
          <a:lstStyle/>
          <a:p>
            <a:pPr algn="ctr"/>
            <a:r>
              <a:rPr lang="en-US" sz="2400" b="1" dirty="0" smtClean="0">
                <a:solidFill>
                  <a:srgbClr val="C00000"/>
                </a:solidFill>
              </a:rPr>
              <a:t>NO!</a:t>
            </a:r>
            <a:endParaRPr lang="en-US" sz="2400" b="1" dirty="0">
              <a:solidFill>
                <a:srgbClr val="C00000"/>
              </a:solidFill>
            </a:endParaRPr>
          </a:p>
        </p:txBody>
      </p:sp>
      <mc:AlternateContent xmlns:mc="http://schemas.openxmlformats.org/markup-compatibility/2006" xmlns:a14="http://schemas.microsoft.com/office/drawing/2010/main">
        <mc:Choice Requires="a14">
          <p:sp>
            <p:nvSpPr>
              <p:cNvPr id="29" name="Rectangle 28"/>
              <p:cNvSpPr/>
              <p:nvPr/>
            </p:nvSpPr>
            <p:spPr>
              <a:xfrm>
                <a:off x="426569" y="4799706"/>
                <a:ext cx="5313404" cy="1683538"/>
              </a:xfrm>
              <a:prstGeom prst="rect">
                <a:avLst/>
              </a:prstGeom>
            </p:spPr>
            <p:txBody>
              <a:bodyPr wrap="square">
                <a:spAutoFit/>
              </a:bodyPr>
              <a:lstStyle/>
              <a:p>
                <a:r>
                  <a:rPr lang="en-US" dirty="0">
                    <a:solidFill>
                      <a:schemeClr val="tx2"/>
                    </a:solidFill>
                  </a:rPr>
                  <a:t>Expressed in </a:t>
                </a:r>
                <a14:m>
                  <m:oMath xmlns:m="http://schemas.openxmlformats.org/officeDocument/2006/math">
                    <m:r>
                      <a:rPr lang="en-US">
                        <a:solidFill>
                          <a:schemeClr val="tx2"/>
                        </a:solidFill>
                        <a:latin typeface="Cambria Math" panose="02040503050406030204" pitchFamily="18" charset="0"/>
                      </a:rPr>
                      <m:t>3×3</m:t>
                    </m:r>
                  </m:oMath>
                </a14:m>
                <a:r>
                  <a:rPr lang="en-US" dirty="0">
                    <a:solidFill>
                      <a:schemeClr val="tx2"/>
                    </a:solidFill>
                  </a:rPr>
                  <a:t> transformation </a:t>
                </a:r>
                <a:r>
                  <a:rPr lang="en-US" dirty="0" smtClean="0">
                    <a:solidFill>
                      <a:schemeClr val="tx2"/>
                    </a:solidFill>
                  </a:rPr>
                  <a:t>matrix</a:t>
                </a:r>
              </a:p>
              <a:p>
                <a:endParaRPr lang="en-US" dirty="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1</m:t>
                                </m:r>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𝑥</m:t>
                                </m:r>
                              </m:e>
                            </m:mr>
                            <m:mr>
                              <m:e>
                                <m:eqArr>
                                  <m:eqArrPr>
                                    <m:ctrlPr>
                                      <a:rPr lang="en-US" sz="2400" b="0" i="1" smtClean="0">
                                        <a:solidFill>
                                          <a:schemeClr val="tx2"/>
                                        </a:solidFill>
                                        <a:latin typeface="Cambria Math" panose="02040503050406030204" pitchFamily="18" charset="0"/>
                                      </a:rPr>
                                    </m:ctrlPr>
                                  </m:eqArrPr>
                                  <m:e>
                                    <m:r>
                                      <a:rPr lang="en-US" sz="2400" b="0" i="1" smtClean="0">
                                        <a:solidFill>
                                          <a:schemeClr val="tx2"/>
                                        </a:solidFill>
                                        <a:latin typeface="Cambria Math" panose="02040503050406030204" pitchFamily="18" charset="0"/>
                                      </a:rPr>
                                      <m:t>𝑦</m:t>
                                    </m:r>
                                  </m:e>
                                  <m:e>
                                    <m:r>
                                      <a:rPr lang="en-US" sz="2400" b="0" i="1" smtClean="0">
                                        <a:solidFill>
                                          <a:schemeClr val="tx2"/>
                                        </a:solidFill>
                                        <a:latin typeface="Cambria Math" panose="02040503050406030204" pitchFamily="18" charset="0"/>
                                      </a:rPr>
                                      <m:t>1</m:t>
                                    </m:r>
                                  </m:e>
                                </m:eqArr>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3"/>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1</m:t>
                                </m:r>
                              </m:e>
                              <m:e>
                                <m:r>
                                  <a:rPr lang="en-US" sz="2400" b="0" i="1" smtClean="0">
                                    <a:solidFill>
                                      <a:schemeClr val="tx2"/>
                                    </a:solidFill>
                                    <a:latin typeface="Cambria Math" panose="02040503050406030204" pitchFamily="18" charset="0"/>
                                  </a:rPr>
                                  <m:t>0</m:t>
                                </m:r>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𝑡</m:t>
                                    </m:r>
                                  </m:e>
                                  <m:sub>
                                    <m:r>
                                      <a:rPr lang="en-US" sz="2400" b="0" i="1" smtClean="0">
                                        <a:solidFill>
                                          <a:schemeClr val="tx2"/>
                                        </a:solidFill>
                                        <a:latin typeface="Cambria Math" panose="02040503050406030204" pitchFamily="18" charset="0"/>
                                      </a:rPr>
                                      <m:t>𝑥</m:t>
                                    </m:r>
                                  </m:sub>
                                </m:sSub>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𝑡</m:t>
                                    </m:r>
                                  </m:e>
                                  <m:sub>
                                    <m:r>
                                      <a:rPr lang="en-US" sz="2400" b="0" i="1" smtClean="0">
                                        <a:solidFill>
                                          <a:schemeClr val="tx2"/>
                                        </a:solidFill>
                                        <a:latin typeface="Cambria Math" panose="02040503050406030204" pitchFamily="18" charset="0"/>
                                      </a:rPr>
                                      <m:t>𝑦</m:t>
                                    </m:r>
                                  </m:sub>
                                </m:sSub>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r>
                              <m:e>
                                <m:r>
                                  <a:rPr lang="en-US" sz="2400" b="0" i="1" smtClean="0">
                                    <a:solidFill>
                                      <a:schemeClr val="tx2"/>
                                    </a:solidFill>
                                    <a:latin typeface="Cambria Math" panose="02040503050406030204" pitchFamily="18" charset="0"/>
                                  </a:rPr>
                                  <m:t>1</m:t>
                                </m:r>
                              </m:e>
                            </m:mr>
                          </m:m>
                        </m:e>
                      </m:d>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426569" y="4799706"/>
                <a:ext cx="5313404" cy="1683538"/>
              </a:xfrm>
              <a:prstGeom prst="rect">
                <a:avLst/>
              </a:prstGeom>
              <a:blipFill>
                <a:blip r:embed="rId13"/>
                <a:stretch>
                  <a:fillRect l="-1032" t="-1805"/>
                </a:stretch>
              </a:blipFill>
            </p:spPr>
            <p:txBody>
              <a:bodyPr/>
              <a:lstStyle/>
              <a:p>
                <a:r>
                  <a:rPr lang="en-US">
                    <a:noFill/>
                  </a:rPr>
                  <a:t> </a:t>
                </a:r>
              </a:p>
            </p:txBody>
          </p:sp>
        </mc:Fallback>
      </mc:AlternateContent>
    </p:spTree>
    <p:extLst>
      <p:ext uri="{BB962C8B-B14F-4D97-AF65-F5344CB8AC3E}">
        <p14:creationId xmlns:p14="http://schemas.microsoft.com/office/powerpoint/2010/main" val="345340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itle 1"/>
              <p:cNvSpPr txBox="1">
                <a:spLocks/>
              </p:cNvSpPr>
              <p:nvPr/>
            </p:nvSpPr>
            <p:spPr>
              <a:xfrm>
                <a:off x="327548" y="261300"/>
                <a:ext cx="10085694" cy="462031"/>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00FF"/>
                    </a:solidFill>
                    <a:latin typeface="Gabriola" pitchFamily="82" charset="0"/>
                    <a:ea typeface="+mn-ea"/>
                    <a:cs typeface="+mn-cs"/>
                  </a:rPr>
                  <a:t>Affine Transform</a:t>
                </a:r>
                <a:r>
                  <a:rPr lang="en-US" sz="3200" b="1" cap="none" dirty="0" smtClean="0">
                    <a:solidFill>
                      <a:srgbClr val="0000FF"/>
                    </a:solidFill>
                    <a:latin typeface="Gabriola" pitchFamily="82" charset="0"/>
                    <a:ea typeface="+mn-ea"/>
                    <a:cs typeface="+mn-cs"/>
                  </a:rPr>
                  <a:t> (</a:t>
                </a:r>
                <a:r>
                  <a:rPr lang="en-US" sz="3200" b="1" cap="none" dirty="0" smtClean="0">
                    <a:solidFill>
                      <a:srgbClr val="C00000"/>
                    </a:solidFill>
                    <a:latin typeface="Gabriola" pitchFamily="82" charset="0"/>
                    <a:ea typeface="+mn-ea"/>
                    <a:cs typeface="+mn-cs"/>
                  </a:rPr>
                  <a:t>a </a:t>
                </a:r>
                <a14:m>
                  <m:oMath xmlns:m="http://schemas.openxmlformats.org/officeDocument/2006/math">
                    <m:r>
                      <a:rPr lang="en-US" sz="2800" b="1" i="1" cap="none" smtClean="0">
                        <a:solidFill>
                          <a:srgbClr val="C00000"/>
                        </a:solidFill>
                        <a:latin typeface="Cambria Math" panose="02040503050406030204" pitchFamily="18" charset="0"/>
                        <a:ea typeface="+mn-ea"/>
                        <a:cs typeface="+mn-cs"/>
                      </a:rPr>
                      <m:t>𝟑</m:t>
                    </m:r>
                    <m:r>
                      <a:rPr lang="en-US" sz="2800" b="1" i="1" cap="none" smtClean="0">
                        <a:solidFill>
                          <a:srgbClr val="C00000"/>
                        </a:solidFill>
                        <a:latin typeface="Cambria Math" panose="02040503050406030204" pitchFamily="18" charset="0"/>
                        <a:ea typeface="+mn-ea"/>
                        <a:cs typeface="+mn-cs"/>
                      </a:rPr>
                      <m:t>×</m:t>
                    </m:r>
                    <m:r>
                      <a:rPr lang="en-US" sz="2800" b="1" i="1" cap="none" smtClean="0">
                        <a:solidFill>
                          <a:srgbClr val="C00000"/>
                        </a:solidFill>
                        <a:latin typeface="Cambria Math" panose="02040503050406030204" pitchFamily="18" charset="0"/>
                        <a:ea typeface="+mn-ea"/>
                        <a:cs typeface="+mn-cs"/>
                      </a:rPr>
                      <m:t>𝟑</m:t>
                    </m:r>
                  </m:oMath>
                </a14:m>
                <a:r>
                  <a:rPr lang="en-US" sz="2800" b="1" cap="none" dirty="0" smtClean="0">
                    <a:solidFill>
                      <a:srgbClr val="C00000"/>
                    </a:solidFill>
                    <a:latin typeface="Gabriola" pitchFamily="82" charset="0"/>
                    <a:ea typeface="+mn-ea"/>
                    <a:cs typeface="+mn-cs"/>
                  </a:rPr>
                  <a:t> </a:t>
                </a:r>
                <a:r>
                  <a:rPr lang="en-US" sz="3200" b="1" cap="none" dirty="0" smtClean="0">
                    <a:solidFill>
                      <a:srgbClr val="C00000"/>
                    </a:solidFill>
                    <a:latin typeface="Gabriola" pitchFamily="82" charset="0"/>
                    <a:ea typeface="+mn-ea"/>
                    <a:cs typeface="+mn-cs"/>
                  </a:rPr>
                  <a:t>matrix for geometric transformation</a:t>
                </a:r>
                <a:r>
                  <a:rPr lang="en-US" sz="3200" b="1" cap="none" dirty="0" smtClean="0">
                    <a:solidFill>
                      <a:srgbClr val="0000FF"/>
                    </a:solidFill>
                    <a:latin typeface="Gabriola" pitchFamily="82" charset="0"/>
                    <a:ea typeface="+mn-ea"/>
                    <a:cs typeface="+mn-cs"/>
                  </a:rPr>
                  <a:t>) </a:t>
                </a:r>
                <a:endParaRPr lang="en-US" sz="3200" b="1" cap="none" dirty="0">
                  <a:solidFill>
                    <a:srgbClr val="0000FF"/>
                  </a:solidFill>
                  <a:latin typeface="Gabriola" pitchFamily="82" charset="0"/>
                  <a:ea typeface="+mn-ea"/>
                  <a:cs typeface="+mn-cs"/>
                </a:endParaRPr>
              </a:p>
            </p:txBody>
          </p:sp>
        </mc:Choice>
        <mc:Fallback xmlns="">
          <p:sp>
            <p:nvSpPr>
              <p:cNvPr id="52" name="Title 1"/>
              <p:cNvSpPr txBox="1">
                <a:spLocks noRot="1" noChangeAspect="1" noMove="1" noResize="1" noEditPoints="1" noAdjustHandles="1" noChangeArrowheads="1" noChangeShapeType="1" noTextEdit="1"/>
              </p:cNvSpPr>
              <p:nvPr/>
            </p:nvSpPr>
            <p:spPr>
              <a:xfrm>
                <a:off x="327548" y="261300"/>
                <a:ext cx="10085694" cy="462031"/>
              </a:xfrm>
              <a:prstGeom prst="rect">
                <a:avLst/>
              </a:prstGeom>
              <a:blipFill>
                <a:blip r:embed="rId3"/>
                <a:stretch>
                  <a:fillRect l="-1572" t="-52632" b="-32895"/>
                </a:stretch>
              </a:blipFill>
            </p:spPr>
            <p:txBody>
              <a:bodyPr/>
              <a:lstStyle/>
              <a:p>
                <a:r>
                  <a:rPr lang="en-US">
                    <a:noFill/>
                  </a:rPr>
                  <a:t> </a:t>
                </a:r>
              </a:p>
            </p:txBody>
          </p:sp>
        </mc:Fallback>
      </mc:AlternateContent>
      <p:sp>
        <p:nvSpPr>
          <p:cNvPr id="4" name="Title 1"/>
          <p:cNvSpPr txBox="1">
            <a:spLocks/>
          </p:cNvSpPr>
          <p:nvPr/>
        </p:nvSpPr>
        <p:spPr>
          <a:xfrm>
            <a:off x="534539" y="1071152"/>
            <a:ext cx="3493825" cy="477277"/>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2060"/>
                </a:solidFill>
                <a:latin typeface="Gabriola" pitchFamily="82" charset="0"/>
                <a:ea typeface="+mn-ea"/>
                <a:cs typeface="+mn-cs"/>
              </a:rPr>
              <a:t>Scaling</a:t>
            </a:r>
            <a:endParaRPr lang="en-US" sz="3200" b="1" cap="none" dirty="0">
              <a:solidFill>
                <a:srgbClr val="00206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29" name="Rectangle 28"/>
              <p:cNvSpPr/>
              <p:nvPr/>
            </p:nvSpPr>
            <p:spPr>
              <a:xfrm>
                <a:off x="479948" y="1418973"/>
                <a:ext cx="5313404" cy="1406539"/>
              </a:xfrm>
              <a:prstGeom prst="rect">
                <a:avLst/>
              </a:prstGeom>
            </p:spPr>
            <p:txBody>
              <a:bodyPr wrap="square">
                <a:spAutoFit/>
              </a:bodyPr>
              <a:lstStyle/>
              <a:p>
                <a:endParaRPr lang="en-US" dirty="0" smtClean="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1</m:t>
                                </m:r>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𝑥</m:t>
                                </m:r>
                              </m:e>
                            </m:mr>
                            <m:mr>
                              <m:e>
                                <m:eqArr>
                                  <m:eqArrPr>
                                    <m:ctrlPr>
                                      <a:rPr lang="en-US" sz="2400" b="0" i="1" smtClean="0">
                                        <a:solidFill>
                                          <a:schemeClr val="tx2"/>
                                        </a:solidFill>
                                        <a:latin typeface="Cambria Math" panose="02040503050406030204" pitchFamily="18" charset="0"/>
                                      </a:rPr>
                                    </m:ctrlPr>
                                  </m:eqArrPr>
                                  <m:e>
                                    <m:r>
                                      <a:rPr lang="en-US" sz="2400" b="0" i="1" smtClean="0">
                                        <a:solidFill>
                                          <a:schemeClr val="tx2"/>
                                        </a:solidFill>
                                        <a:latin typeface="Cambria Math" panose="02040503050406030204" pitchFamily="18" charset="0"/>
                                      </a:rPr>
                                      <m:t>𝑦</m:t>
                                    </m:r>
                                  </m:e>
                                  <m:e>
                                    <m:r>
                                      <a:rPr lang="en-US" sz="2400" b="0" i="1" smtClean="0">
                                        <a:solidFill>
                                          <a:schemeClr val="tx2"/>
                                        </a:solidFill>
                                        <a:latin typeface="Cambria Math" panose="02040503050406030204" pitchFamily="18" charset="0"/>
                                      </a:rPr>
                                      <m:t>1</m:t>
                                    </m:r>
                                  </m:e>
                                </m:eqArr>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3"/>
                                    <m:mcJc m:val="center"/>
                                  </m:mcPr>
                                </m:mc>
                              </m:mcs>
                              <m:ctrlPr>
                                <a:rPr lang="en-US" sz="2400" i="1" smtClean="0">
                                  <a:solidFill>
                                    <a:schemeClr val="tx2"/>
                                  </a:solidFill>
                                  <a:latin typeface="Cambria Math" panose="02040503050406030204" pitchFamily="18" charset="0"/>
                                </a:rPr>
                              </m:ctrlPr>
                            </m:mP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𝑠</m:t>
                                    </m:r>
                                  </m:e>
                                  <m:sub>
                                    <m:r>
                                      <a:rPr lang="en-US" sz="2400" b="0" i="1" smtClean="0">
                                        <a:solidFill>
                                          <a:schemeClr val="tx2"/>
                                        </a:solidFill>
                                        <a:latin typeface="Cambria Math" panose="02040503050406030204" pitchFamily="18" charset="0"/>
                                      </a:rPr>
                                      <m:t>𝑥</m:t>
                                    </m:r>
                                  </m:sub>
                                </m:sSub>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𝑠</m:t>
                                    </m:r>
                                  </m:e>
                                  <m:sub>
                                    <m:r>
                                      <a:rPr lang="en-US" sz="2400" b="0" i="1" smtClean="0">
                                        <a:solidFill>
                                          <a:schemeClr val="tx2"/>
                                        </a:solidFill>
                                        <a:latin typeface="Cambria Math" panose="02040503050406030204" pitchFamily="18" charset="0"/>
                                      </a:rPr>
                                      <m:t>𝑦</m:t>
                                    </m:r>
                                  </m:sub>
                                </m:sSub>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r>
                              <m:e>
                                <m:r>
                                  <a:rPr lang="en-US" sz="2400" b="0" i="1" smtClean="0">
                                    <a:solidFill>
                                      <a:schemeClr val="tx2"/>
                                    </a:solidFill>
                                    <a:latin typeface="Cambria Math" panose="02040503050406030204" pitchFamily="18" charset="0"/>
                                  </a:rPr>
                                  <m:t>1</m:t>
                                </m:r>
                              </m:e>
                            </m:mr>
                          </m:m>
                        </m:e>
                      </m:d>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479948" y="1418973"/>
                <a:ext cx="5313404" cy="1406539"/>
              </a:xfrm>
              <a:prstGeom prst="rect">
                <a:avLst/>
              </a:prstGeom>
              <a:blipFill>
                <a:blip r:embed="rId4"/>
                <a:stretch>
                  <a:fillRect/>
                </a:stretch>
              </a:blipFill>
            </p:spPr>
            <p:txBody>
              <a:bodyPr/>
              <a:lstStyle/>
              <a:p>
                <a:r>
                  <a:rPr lang="en-US">
                    <a:noFill/>
                  </a:rPr>
                  <a:t> </a:t>
                </a:r>
              </a:p>
            </p:txBody>
          </p:sp>
        </mc:Fallback>
      </mc:AlternateContent>
      <p:sp>
        <p:nvSpPr>
          <p:cNvPr id="30" name="Title 1"/>
          <p:cNvSpPr txBox="1">
            <a:spLocks/>
          </p:cNvSpPr>
          <p:nvPr/>
        </p:nvSpPr>
        <p:spPr>
          <a:xfrm>
            <a:off x="6487238" y="1071152"/>
            <a:ext cx="3493825" cy="477277"/>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2060"/>
                </a:solidFill>
                <a:latin typeface="Gabriola" pitchFamily="82" charset="0"/>
                <a:ea typeface="+mn-ea"/>
                <a:cs typeface="+mn-cs"/>
              </a:rPr>
              <a:t>Rotation</a:t>
            </a:r>
            <a:endParaRPr lang="en-US" sz="3200" b="1" cap="none" dirty="0">
              <a:solidFill>
                <a:srgbClr val="00206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31" name="Rectangle 30"/>
              <p:cNvSpPr/>
              <p:nvPr/>
            </p:nvSpPr>
            <p:spPr>
              <a:xfrm>
                <a:off x="6005015" y="1418973"/>
                <a:ext cx="5741036" cy="1390702"/>
              </a:xfrm>
              <a:prstGeom prst="rect">
                <a:avLst/>
              </a:prstGeom>
            </p:spPr>
            <p:txBody>
              <a:bodyPr wrap="square">
                <a:spAutoFit/>
              </a:bodyPr>
              <a:lstStyle/>
              <a:p>
                <a:endParaRPr lang="en-US" dirty="0" smtClean="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1</m:t>
                                </m:r>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𝑥</m:t>
                                </m:r>
                              </m:e>
                            </m:mr>
                            <m:mr>
                              <m:e>
                                <m:eqArr>
                                  <m:eqArrPr>
                                    <m:ctrlPr>
                                      <a:rPr lang="en-US" sz="2400" b="0" i="1" smtClean="0">
                                        <a:solidFill>
                                          <a:schemeClr val="tx2"/>
                                        </a:solidFill>
                                        <a:latin typeface="Cambria Math" panose="02040503050406030204" pitchFamily="18" charset="0"/>
                                      </a:rPr>
                                    </m:ctrlPr>
                                  </m:eqArrPr>
                                  <m:e>
                                    <m:r>
                                      <a:rPr lang="en-US" sz="2400" b="0" i="1" smtClean="0">
                                        <a:solidFill>
                                          <a:schemeClr val="tx2"/>
                                        </a:solidFill>
                                        <a:latin typeface="Cambria Math" panose="02040503050406030204" pitchFamily="18" charset="0"/>
                                      </a:rPr>
                                      <m:t>𝑦</m:t>
                                    </m:r>
                                  </m:e>
                                  <m:e>
                                    <m:r>
                                      <a:rPr lang="en-US" sz="2400" b="0" i="1" smtClean="0">
                                        <a:solidFill>
                                          <a:schemeClr val="tx2"/>
                                        </a:solidFill>
                                        <a:latin typeface="Cambria Math" panose="02040503050406030204" pitchFamily="18" charset="0"/>
                                      </a:rPr>
                                      <m:t>1</m:t>
                                    </m:r>
                                  </m:e>
                                </m:eqArr>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3"/>
                                    <m:mcJc m:val="center"/>
                                  </m:mcPr>
                                </m:mc>
                              </m:mcs>
                              <m:ctrlPr>
                                <a:rPr lang="en-US" sz="2400" i="1" smtClean="0">
                                  <a:solidFill>
                                    <a:schemeClr val="tx2"/>
                                  </a:solidFill>
                                  <a:latin typeface="Cambria Math" panose="02040503050406030204" pitchFamily="18" charset="0"/>
                                </a:rPr>
                              </m:ctrlPr>
                            </m:mPr>
                            <m:mr>
                              <m:e>
                                <m:r>
                                  <m:rPr>
                                    <m:sty m:val="p"/>
                                  </m:rPr>
                                  <a:rPr lang="en-US" sz="2400" b="0" i="0" smtClean="0">
                                    <a:solidFill>
                                      <a:schemeClr val="tx2"/>
                                    </a:solidFill>
                                    <a:latin typeface="Cambria Math" panose="02040503050406030204" pitchFamily="18" charset="0"/>
                                  </a:rPr>
                                  <m:t>cos</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a:rPr lang="en-US" sz="2400" b="0" i="1" smtClean="0">
                                    <a:solidFill>
                                      <a:schemeClr val="tx2"/>
                                    </a:solidFill>
                                    <a:latin typeface="Cambria Math" panose="02040503050406030204" pitchFamily="18" charset="0"/>
                                  </a:rPr>
                                  <m:t>−</m:t>
                                </m:r>
                                <m:r>
                                  <m:rPr>
                                    <m:sty m:val="p"/>
                                  </m:rPr>
                                  <a:rPr lang="en-US" sz="2400" b="0" i="0" smtClean="0">
                                    <a:solidFill>
                                      <a:schemeClr val="tx2"/>
                                    </a:solidFill>
                                    <a:latin typeface="Cambria Math" panose="02040503050406030204" pitchFamily="18" charset="0"/>
                                  </a:rPr>
                                  <m:t>sin</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a:rPr lang="en-US" sz="2400" b="0" i="1" smtClean="0">
                                    <a:solidFill>
                                      <a:schemeClr val="tx2"/>
                                    </a:solidFill>
                                    <a:latin typeface="Cambria Math" panose="02040503050406030204" pitchFamily="18" charset="0"/>
                                  </a:rPr>
                                  <m:t>0</m:t>
                                </m:r>
                              </m:e>
                            </m:mr>
                            <m:mr>
                              <m:e>
                                <m:r>
                                  <m:rPr>
                                    <m:sty m:val="p"/>
                                  </m:rPr>
                                  <a:rPr lang="en-US" sz="2400" b="0" i="0" smtClean="0">
                                    <a:solidFill>
                                      <a:schemeClr val="tx2"/>
                                    </a:solidFill>
                                    <a:latin typeface="Cambria Math" panose="02040503050406030204" pitchFamily="18" charset="0"/>
                                  </a:rPr>
                                  <m:t>sin</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m:rPr>
                                    <m:sty m:val="p"/>
                                  </m:rPr>
                                  <a:rPr lang="en-US" sz="2400" b="0" i="0" smtClean="0">
                                    <a:solidFill>
                                      <a:schemeClr val="tx2"/>
                                    </a:solidFill>
                                    <a:latin typeface="Cambria Math" panose="02040503050406030204" pitchFamily="18" charset="0"/>
                                  </a:rPr>
                                  <m:t>cos</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𝜃</m:t>
                                </m:r>
                                <m:r>
                                  <a:rPr lang="en-US" sz="2400" b="0" i="1" smtClean="0">
                                    <a:solidFill>
                                      <a:schemeClr val="tx2"/>
                                    </a:solidFill>
                                    <a:latin typeface="Cambria Math" panose="02040503050406030204" pitchFamily="18" charset="0"/>
                                  </a:rPr>
                                  <m:t>)</m:t>
                                </m:r>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r>
                              <m:e>
                                <m:r>
                                  <a:rPr lang="en-US" sz="2400" b="0" i="1" smtClean="0">
                                    <a:solidFill>
                                      <a:schemeClr val="tx2"/>
                                    </a:solidFill>
                                    <a:latin typeface="Cambria Math" panose="02040503050406030204" pitchFamily="18" charset="0"/>
                                  </a:rPr>
                                  <m:t>1</m:t>
                                </m:r>
                              </m:e>
                            </m:mr>
                          </m:m>
                        </m:e>
                      </m:d>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6005015" y="1418973"/>
                <a:ext cx="5741036" cy="1390702"/>
              </a:xfrm>
              <a:prstGeom prst="rect">
                <a:avLst/>
              </a:prstGeom>
              <a:blipFill>
                <a:blip r:embed="rId5"/>
                <a:stretch>
                  <a:fillRect/>
                </a:stretch>
              </a:blipFill>
            </p:spPr>
            <p:txBody>
              <a:bodyPr/>
              <a:lstStyle/>
              <a:p>
                <a:r>
                  <a:rPr lang="en-US">
                    <a:noFill/>
                  </a:rPr>
                  <a:t> </a:t>
                </a:r>
              </a:p>
            </p:txBody>
          </p:sp>
        </mc:Fallback>
      </mc:AlternateContent>
      <p:sp>
        <p:nvSpPr>
          <p:cNvPr id="32" name="Title 1"/>
          <p:cNvSpPr txBox="1">
            <a:spLocks/>
          </p:cNvSpPr>
          <p:nvPr/>
        </p:nvSpPr>
        <p:spPr>
          <a:xfrm>
            <a:off x="534539" y="3905928"/>
            <a:ext cx="3493825" cy="477277"/>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2060"/>
                </a:solidFill>
                <a:latin typeface="Gabriola" pitchFamily="82" charset="0"/>
                <a:ea typeface="+mn-ea"/>
                <a:cs typeface="+mn-cs"/>
              </a:rPr>
              <a:t>Shear</a:t>
            </a:r>
            <a:r>
              <a:rPr lang="en-US" sz="3200" b="1" cap="none" dirty="0" smtClean="0">
                <a:solidFill>
                  <a:srgbClr val="002060"/>
                </a:solidFill>
                <a:latin typeface="Gabriola" pitchFamily="82" charset="0"/>
                <a:ea typeface="+mn-ea"/>
                <a:cs typeface="+mn-cs"/>
              </a:rPr>
              <a:t> (Horizontal)</a:t>
            </a:r>
            <a:endParaRPr lang="en-US" sz="3200" b="1" cap="none" dirty="0">
              <a:solidFill>
                <a:srgbClr val="00206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33" name="Rectangle 32"/>
              <p:cNvSpPr/>
              <p:nvPr/>
            </p:nvSpPr>
            <p:spPr>
              <a:xfrm>
                <a:off x="479948" y="4253749"/>
                <a:ext cx="5313404" cy="1406539"/>
              </a:xfrm>
              <a:prstGeom prst="rect">
                <a:avLst/>
              </a:prstGeom>
            </p:spPr>
            <p:txBody>
              <a:bodyPr wrap="square">
                <a:spAutoFit/>
              </a:bodyPr>
              <a:lstStyle/>
              <a:p>
                <a:endParaRPr lang="en-US" dirty="0" smtClean="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1</m:t>
                                </m:r>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𝑥</m:t>
                                </m:r>
                              </m:e>
                            </m:mr>
                            <m:mr>
                              <m:e>
                                <m:eqArr>
                                  <m:eqArrPr>
                                    <m:ctrlPr>
                                      <a:rPr lang="en-US" sz="2400" b="0" i="1" smtClean="0">
                                        <a:solidFill>
                                          <a:schemeClr val="tx2"/>
                                        </a:solidFill>
                                        <a:latin typeface="Cambria Math" panose="02040503050406030204" pitchFamily="18" charset="0"/>
                                      </a:rPr>
                                    </m:ctrlPr>
                                  </m:eqArrPr>
                                  <m:e>
                                    <m:r>
                                      <a:rPr lang="en-US" sz="2400" b="0" i="1" smtClean="0">
                                        <a:solidFill>
                                          <a:schemeClr val="tx2"/>
                                        </a:solidFill>
                                        <a:latin typeface="Cambria Math" panose="02040503050406030204" pitchFamily="18" charset="0"/>
                                      </a:rPr>
                                      <m:t>𝑦</m:t>
                                    </m:r>
                                  </m:e>
                                  <m:e>
                                    <m:r>
                                      <a:rPr lang="en-US" sz="2400" b="0" i="1" smtClean="0">
                                        <a:solidFill>
                                          <a:schemeClr val="tx2"/>
                                        </a:solidFill>
                                        <a:latin typeface="Cambria Math" panose="02040503050406030204" pitchFamily="18" charset="0"/>
                                      </a:rPr>
                                      <m:t>1</m:t>
                                    </m:r>
                                  </m:e>
                                </m:eqArr>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3"/>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1</m:t>
                                </m:r>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𝑥</m:t>
                                    </m:r>
                                  </m:sub>
                                </m:sSub>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r>
                              <m:e>
                                <m:r>
                                  <a:rPr lang="en-US" sz="2400" b="0" i="1" smtClean="0">
                                    <a:solidFill>
                                      <a:schemeClr val="tx2"/>
                                    </a:solidFill>
                                    <a:latin typeface="Cambria Math" panose="02040503050406030204" pitchFamily="18" charset="0"/>
                                  </a:rPr>
                                  <m:t>1</m:t>
                                </m:r>
                              </m:e>
                            </m:mr>
                          </m:m>
                        </m:e>
                      </m:d>
                    </m:oMath>
                  </m:oMathPara>
                </a14:m>
                <a:endParaRPr lang="en-US" sz="2400" dirty="0"/>
              </a:p>
            </p:txBody>
          </p:sp>
        </mc:Choice>
        <mc:Fallback xmlns="">
          <p:sp>
            <p:nvSpPr>
              <p:cNvPr id="33" name="Rectangle 32"/>
              <p:cNvSpPr>
                <a:spLocks noRot="1" noChangeAspect="1" noMove="1" noResize="1" noEditPoints="1" noAdjustHandles="1" noChangeArrowheads="1" noChangeShapeType="1" noTextEdit="1"/>
              </p:cNvSpPr>
              <p:nvPr/>
            </p:nvSpPr>
            <p:spPr>
              <a:xfrm>
                <a:off x="479948" y="4253749"/>
                <a:ext cx="5313404" cy="1406539"/>
              </a:xfrm>
              <a:prstGeom prst="rect">
                <a:avLst/>
              </a:prstGeom>
              <a:blipFill>
                <a:blip r:embed="rId6"/>
                <a:stretch>
                  <a:fillRect/>
                </a:stretch>
              </a:blipFill>
            </p:spPr>
            <p:txBody>
              <a:bodyPr/>
              <a:lstStyle/>
              <a:p>
                <a:r>
                  <a:rPr lang="en-US">
                    <a:noFill/>
                  </a:rPr>
                  <a:t> </a:t>
                </a:r>
              </a:p>
            </p:txBody>
          </p:sp>
        </mc:Fallback>
      </mc:AlternateContent>
      <p:sp>
        <p:nvSpPr>
          <p:cNvPr id="34" name="Title 1"/>
          <p:cNvSpPr txBox="1">
            <a:spLocks/>
          </p:cNvSpPr>
          <p:nvPr/>
        </p:nvSpPr>
        <p:spPr>
          <a:xfrm>
            <a:off x="6364408" y="3905928"/>
            <a:ext cx="3493825" cy="477277"/>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defRPr/>
            </a:pPr>
            <a:r>
              <a:rPr lang="en-US" sz="3200" b="1" u="sng" cap="none" dirty="0" smtClean="0">
                <a:solidFill>
                  <a:srgbClr val="002060"/>
                </a:solidFill>
                <a:latin typeface="Gabriola" pitchFamily="82" charset="0"/>
                <a:ea typeface="+mn-ea"/>
                <a:cs typeface="+mn-cs"/>
              </a:rPr>
              <a:t>Shear</a:t>
            </a:r>
            <a:r>
              <a:rPr lang="en-US" sz="3200" b="1" cap="none" dirty="0" smtClean="0">
                <a:solidFill>
                  <a:srgbClr val="002060"/>
                </a:solidFill>
                <a:latin typeface="Gabriola" pitchFamily="82" charset="0"/>
                <a:ea typeface="+mn-ea"/>
                <a:cs typeface="+mn-cs"/>
              </a:rPr>
              <a:t> (Vertical)</a:t>
            </a:r>
            <a:endParaRPr lang="en-US" sz="3200" b="1" cap="none" dirty="0">
              <a:solidFill>
                <a:srgbClr val="002060"/>
              </a:solidFill>
              <a:latin typeface="Gabriola" pitchFamily="82" charset="0"/>
              <a:ea typeface="+mn-ea"/>
              <a:cs typeface="+mn-cs"/>
            </a:endParaRPr>
          </a:p>
        </p:txBody>
      </p:sp>
      <mc:AlternateContent xmlns:mc="http://schemas.openxmlformats.org/markup-compatibility/2006" xmlns:a14="http://schemas.microsoft.com/office/drawing/2010/main">
        <mc:Choice Requires="a14">
          <p:sp>
            <p:nvSpPr>
              <p:cNvPr id="35" name="Rectangle 34"/>
              <p:cNvSpPr/>
              <p:nvPr/>
            </p:nvSpPr>
            <p:spPr>
              <a:xfrm>
                <a:off x="6309817" y="4253749"/>
                <a:ext cx="5313404" cy="1406539"/>
              </a:xfrm>
              <a:prstGeom prst="rect">
                <a:avLst/>
              </a:prstGeom>
            </p:spPr>
            <p:txBody>
              <a:bodyPr wrap="square">
                <a:spAutoFit/>
              </a:bodyPr>
              <a:lstStyle/>
              <a:p>
                <a:endParaRPr lang="en-US" dirty="0" smtClean="0">
                  <a:solidFill>
                    <a:schemeClr val="tx2"/>
                  </a:solidFill>
                </a:endParaRPr>
              </a:p>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𝑦</m:t>
                                </m:r>
                                <m:r>
                                  <a:rPr lang="en-US" sz="2400" b="0" i="1" smtClean="0">
                                    <a:solidFill>
                                      <a:schemeClr val="tx2"/>
                                    </a:solidFill>
                                    <a:latin typeface="Cambria Math" panose="02040503050406030204" pitchFamily="18" charset="0"/>
                                  </a:rPr>
                                  <m:t>′</m:t>
                                </m:r>
                              </m:e>
                            </m:mr>
                            <m:mr>
                              <m:e>
                                <m:r>
                                  <a:rPr lang="en-US" sz="2400" b="0" i="1" smtClean="0">
                                    <a:solidFill>
                                      <a:schemeClr val="tx2"/>
                                    </a:solidFill>
                                    <a:latin typeface="Cambria Math" panose="02040503050406030204" pitchFamily="18" charset="0"/>
                                  </a:rPr>
                                  <m:t>1</m:t>
                                </m:r>
                              </m:e>
                            </m:mr>
                          </m:m>
                        </m:e>
                      </m:d>
                      <m:r>
                        <a:rPr lang="en-US" sz="2400" i="1">
                          <a:solidFill>
                            <a:schemeClr val="tx2"/>
                          </a:solidFill>
                          <a:latin typeface="Cambria Math" panose="02040503050406030204" pitchFamily="18" charset="0"/>
                        </a:rPr>
                        <m:t>=</m:t>
                      </m:r>
                      <m:r>
                        <a:rPr lang="el-GR" sz="2400" b="1" i="1">
                          <a:solidFill>
                            <a:schemeClr val="tx2"/>
                          </a:solidFill>
                          <a:latin typeface="Cambria Math" panose="02040503050406030204" pitchFamily="18" charset="0"/>
                          <a:ea typeface="Cambria Math" panose="02040503050406030204" pitchFamily="18" charset="0"/>
                        </a:rPr>
                        <m:t>𝜯</m:t>
                      </m:r>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a:solidFill>
                                    <a:schemeClr val="tx2"/>
                                  </a:solidFill>
                                  <a:latin typeface="Cambria Math" panose="02040503050406030204" pitchFamily="18" charset="0"/>
                                </a:rPr>
                              </m:ctrlPr>
                            </m:mPr>
                            <m:mr>
                              <m:e>
                                <m:r>
                                  <a:rPr lang="en-US" sz="2400" b="0" i="1" smtClean="0">
                                    <a:solidFill>
                                      <a:schemeClr val="tx2"/>
                                    </a:solidFill>
                                    <a:latin typeface="Cambria Math" panose="02040503050406030204" pitchFamily="18" charset="0"/>
                                  </a:rPr>
                                  <m:t>𝑥</m:t>
                                </m:r>
                              </m:e>
                            </m:mr>
                            <m:mr>
                              <m:e>
                                <m:eqArr>
                                  <m:eqArrPr>
                                    <m:ctrlPr>
                                      <a:rPr lang="en-US" sz="2400" b="0" i="1" smtClean="0">
                                        <a:solidFill>
                                          <a:schemeClr val="tx2"/>
                                        </a:solidFill>
                                        <a:latin typeface="Cambria Math" panose="02040503050406030204" pitchFamily="18" charset="0"/>
                                      </a:rPr>
                                    </m:ctrlPr>
                                  </m:eqArrPr>
                                  <m:e>
                                    <m:r>
                                      <a:rPr lang="en-US" sz="2400" b="0" i="1" smtClean="0">
                                        <a:solidFill>
                                          <a:schemeClr val="tx2"/>
                                        </a:solidFill>
                                        <a:latin typeface="Cambria Math" panose="02040503050406030204" pitchFamily="18" charset="0"/>
                                      </a:rPr>
                                      <m:t>𝑦</m:t>
                                    </m:r>
                                  </m:e>
                                  <m:e>
                                    <m:r>
                                      <a:rPr lang="en-US" sz="2400" b="0" i="1" smtClean="0">
                                        <a:solidFill>
                                          <a:schemeClr val="tx2"/>
                                        </a:solidFill>
                                        <a:latin typeface="Cambria Math" panose="02040503050406030204" pitchFamily="18" charset="0"/>
                                      </a:rPr>
                                      <m:t>1</m:t>
                                    </m:r>
                                  </m:e>
                                </m:eqArr>
                              </m:e>
                            </m:mr>
                          </m:m>
                        </m:e>
                      </m:d>
                      <m:r>
                        <a:rPr lang="en-US" sz="2400" i="1">
                          <a:solidFill>
                            <a:schemeClr val="tx2"/>
                          </a:solidFill>
                          <a:latin typeface="Cambria Math" panose="02040503050406030204" pitchFamily="18" charset="0"/>
                        </a:rPr>
                        <m:t>=</m:t>
                      </m:r>
                      <m:d>
                        <m:dPr>
                          <m:begChr m:val="["/>
                          <m:endChr m:val="]"/>
                          <m:ctrlPr>
                            <a:rPr lang="en-US" sz="2400" i="1">
                              <a:solidFill>
                                <a:schemeClr val="tx2"/>
                              </a:solidFill>
                              <a:latin typeface="Cambria Math" panose="02040503050406030204" pitchFamily="18" charset="0"/>
                            </a:rPr>
                          </m:ctrlPr>
                        </m:dPr>
                        <m:e>
                          <m:m>
                            <m:mPr>
                              <m:mcs>
                                <m:mc>
                                  <m:mcPr>
                                    <m:count m:val="3"/>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1</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mr>
                            <m:m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𝑦</m:t>
                                    </m:r>
                                  </m:sub>
                                </m:sSub>
                              </m:e>
                              <m:e>
                                <m:r>
                                  <a:rPr lang="en-US" sz="2400" b="0" i="1" smtClean="0">
                                    <a:solidFill>
                                      <a:schemeClr val="tx2"/>
                                    </a:solidFill>
                                    <a:latin typeface="Cambria Math" panose="02040503050406030204" pitchFamily="18" charset="0"/>
                                  </a:rPr>
                                  <m:t>1</m:t>
                                </m:r>
                              </m:e>
                              <m:e>
                                <m:r>
                                  <a:rPr lang="en-US" sz="2400" b="0" i="1" smtClean="0">
                                    <a:solidFill>
                                      <a:schemeClr val="tx2"/>
                                    </a:solidFill>
                                    <a:latin typeface="Cambria Math" panose="02040503050406030204" pitchFamily="18" charset="0"/>
                                  </a:rPr>
                                  <m:t>0</m:t>
                                </m:r>
                              </m:e>
                            </m:mr>
                            <m:mr>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0</m:t>
                                </m:r>
                              </m:e>
                              <m:e>
                                <m:r>
                                  <a:rPr lang="en-US" sz="2400" b="0" i="1" smtClean="0">
                                    <a:solidFill>
                                      <a:schemeClr val="tx2"/>
                                    </a:solidFill>
                                    <a:latin typeface="Cambria Math" panose="02040503050406030204" pitchFamily="18" charset="0"/>
                                  </a:rPr>
                                  <m:t>1</m:t>
                                </m:r>
                              </m:e>
                            </m:mr>
                          </m:m>
                        </m:e>
                      </m:d>
                      <m:d>
                        <m:dPr>
                          <m:begChr m:val="["/>
                          <m:endChr m:val="]"/>
                          <m:ctrlPr>
                            <a:rPr lang="en-US" sz="2400" i="1">
                              <a:solidFill>
                                <a:schemeClr val="tx2"/>
                              </a:solidFill>
                              <a:latin typeface="Cambria Math" panose="02040503050406030204" pitchFamily="18" charset="0"/>
                            </a:rPr>
                          </m:ctrlPr>
                        </m:dPr>
                        <m:e>
                          <m:m>
                            <m:mPr>
                              <m:mcs>
                                <m:mc>
                                  <m:mcPr>
                                    <m:count m:val="1"/>
                                    <m:mcJc m:val="center"/>
                                  </m:mcPr>
                                </m:mc>
                              </m:mcs>
                              <m:ctrlPr>
                                <a:rPr lang="en-US" sz="2400" i="1" smtClean="0">
                                  <a:solidFill>
                                    <a:schemeClr val="tx2"/>
                                  </a:solidFill>
                                  <a:latin typeface="Cambria Math" panose="02040503050406030204" pitchFamily="18" charset="0"/>
                                </a:rPr>
                              </m:ctrlPr>
                            </m:mPr>
                            <m:mr>
                              <m:e>
                                <m:r>
                                  <m:rPr>
                                    <m:brk m:alnAt="7"/>
                                  </m:rPr>
                                  <a:rPr lang="en-US" sz="2400" b="0" i="1" smtClean="0">
                                    <a:solidFill>
                                      <a:schemeClr val="tx2"/>
                                    </a:solidFill>
                                    <a:latin typeface="Cambria Math" panose="02040503050406030204" pitchFamily="18" charset="0"/>
                                  </a:rPr>
                                  <m:t>𝑥</m:t>
                                </m:r>
                              </m:e>
                            </m:mr>
                            <m:mr>
                              <m:e>
                                <m:r>
                                  <a:rPr lang="en-US" sz="2400" b="0" i="1" smtClean="0">
                                    <a:solidFill>
                                      <a:schemeClr val="tx2"/>
                                    </a:solidFill>
                                    <a:latin typeface="Cambria Math" panose="02040503050406030204" pitchFamily="18" charset="0"/>
                                  </a:rPr>
                                  <m:t>𝑦</m:t>
                                </m:r>
                              </m:e>
                            </m:mr>
                            <m:mr>
                              <m:e>
                                <m:r>
                                  <a:rPr lang="en-US" sz="2400" b="0" i="1" smtClean="0">
                                    <a:solidFill>
                                      <a:schemeClr val="tx2"/>
                                    </a:solidFill>
                                    <a:latin typeface="Cambria Math" panose="02040503050406030204" pitchFamily="18" charset="0"/>
                                  </a:rPr>
                                  <m:t>1</m:t>
                                </m:r>
                              </m:e>
                            </m:mr>
                          </m:m>
                        </m:e>
                      </m:d>
                    </m:oMath>
                  </m:oMathPara>
                </a14:m>
                <a:endParaRPr lang="en-US" sz="2400" dirty="0"/>
              </a:p>
            </p:txBody>
          </p:sp>
        </mc:Choice>
        <mc:Fallback xmlns="">
          <p:sp>
            <p:nvSpPr>
              <p:cNvPr id="35" name="Rectangle 34"/>
              <p:cNvSpPr>
                <a:spLocks noRot="1" noChangeAspect="1" noMove="1" noResize="1" noEditPoints="1" noAdjustHandles="1" noChangeArrowheads="1" noChangeShapeType="1" noTextEdit="1"/>
              </p:cNvSpPr>
              <p:nvPr/>
            </p:nvSpPr>
            <p:spPr>
              <a:xfrm>
                <a:off x="6309817" y="4253749"/>
                <a:ext cx="5313404" cy="1406539"/>
              </a:xfrm>
              <a:prstGeom prst="rect">
                <a:avLst/>
              </a:prstGeom>
              <a:blipFill>
                <a:blip r:embed="rId7"/>
                <a:stretch>
                  <a:fillRect/>
                </a:stretch>
              </a:blipFill>
            </p:spPr>
            <p:txBody>
              <a:bodyPr/>
              <a:lstStyle/>
              <a:p>
                <a:r>
                  <a:rPr lang="en-US">
                    <a:noFill/>
                  </a:rPr>
                  <a:t> </a:t>
                </a:r>
              </a:p>
            </p:txBody>
          </p:sp>
        </mc:Fallback>
      </mc:AlternateContent>
      <p:sp>
        <p:nvSpPr>
          <p:cNvPr id="44" name="TextBox 43"/>
          <p:cNvSpPr txBox="1"/>
          <p:nvPr/>
        </p:nvSpPr>
        <p:spPr>
          <a:xfrm>
            <a:off x="1583140" y="6249444"/>
            <a:ext cx="8275093" cy="461665"/>
          </a:xfrm>
          <a:prstGeom prst="rect">
            <a:avLst/>
          </a:prstGeom>
          <a:noFill/>
        </p:spPr>
        <p:txBody>
          <a:bodyPr wrap="square" rtlCol="0">
            <a:spAutoFit/>
          </a:bodyPr>
          <a:lstStyle/>
          <a:p>
            <a:pPr algn="ctr"/>
            <a:r>
              <a:rPr lang="en-US" sz="2400" b="1" dirty="0" smtClean="0">
                <a:solidFill>
                  <a:srgbClr val="C00000"/>
                </a:solidFill>
              </a:rPr>
              <a:t>Closed under composition…?</a:t>
            </a:r>
            <a:endParaRPr lang="en-US" sz="2400" b="1" dirty="0">
              <a:solidFill>
                <a:srgbClr val="C00000"/>
              </a:solidFill>
            </a:endParaRPr>
          </a:p>
        </p:txBody>
      </p:sp>
    </p:spTree>
    <p:extLst>
      <p:ext uri="{BB962C8B-B14F-4D97-AF65-F5344CB8AC3E}">
        <p14:creationId xmlns:p14="http://schemas.microsoft.com/office/powerpoint/2010/main" val="379485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27548" y="261300"/>
            <a:ext cx="6127907" cy="462031"/>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marL="0" marR="0" lvl="0" indent="0" algn="l" defTabSz="914126" rtl="0" eaLnBrk="1" fontAlgn="auto" latinLnBrk="0" hangingPunct="1">
              <a:lnSpc>
                <a:spcPct val="80000"/>
              </a:lnSpc>
              <a:spcBef>
                <a:spcPts val="0"/>
              </a:spcBef>
              <a:spcAft>
                <a:spcPts val="0"/>
              </a:spcAft>
              <a:buClrTx/>
              <a:buSzPts val="3000"/>
              <a:buFontTx/>
              <a:buNone/>
              <a:tabLst/>
              <a:defRPr/>
            </a:pPr>
            <a:r>
              <a:rPr kumimoji="0" lang="en-US" sz="3200" b="1" i="0" u="sng" strike="noStrike" kern="1200" cap="none" spc="100" normalizeH="0" baseline="0" noProof="0" dirty="0" smtClean="0">
                <a:ln>
                  <a:noFill/>
                </a:ln>
                <a:solidFill>
                  <a:srgbClr val="C00000"/>
                </a:solidFill>
                <a:effectLst/>
                <a:uLnTx/>
                <a:uFillTx/>
                <a:latin typeface="Gabriola" pitchFamily="82" charset="0"/>
                <a:ea typeface="+mj-ea"/>
                <a:cs typeface="+mj-cs"/>
              </a:rPr>
              <a:t>Properties of Affine Transformation</a:t>
            </a:r>
            <a:endParaRPr kumimoji="0" lang="en-US" sz="3200" b="1" i="0" u="none" strike="noStrike" kern="1200" cap="none" spc="100" normalizeH="0" baseline="0" noProof="0" dirty="0">
              <a:ln>
                <a:noFill/>
              </a:ln>
              <a:solidFill>
                <a:srgbClr val="C00000"/>
              </a:solidFill>
              <a:effectLst/>
              <a:uLnTx/>
              <a:uFillTx/>
              <a:latin typeface="Gabriola" pitchFamily="82" charset="0"/>
              <a:ea typeface="+mj-ea"/>
              <a:cs typeface="+mj-cs"/>
            </a:endParaRPr>
          </a:p>
        </p:txBody>
      </p:sp>
      <mc:AlternateContent xmlns:mc="http://schemas.openxmlformats.org/markup-compatibility/2006" xmlns:a14="http://schemas.microsoft.com/office/drawing/2010/main">
        <mc:Choice Requires="a14">
          <p:sp>
            <p:nvSpPr>
              <p:cNvPr id="53" name="Rectangle 52"/>
              <p:cNvSpPr/>
              <p:nvPr/>
            </p:nvSpPr>
            <p:spPr>
              <a:xfrm>
                <a:off x="327547" y="723331"/>
                <a:ext cx="11177515" cy="4959243"/>
              </a:xfrm>
              <a:prstGeom prst="rect">
                <a:avLst/>
              </a:prstGeom>
            </p:spPr>
            <p:txBody>
              <a:bodyPr wrap="square">
                <a:spAutoFit/>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entury Gothic"/>
                    <a:ea typeface="+mn-ea"/>
                    <a:cs typeface="+mn-cs"/>
                  </a:rPr>
                  <a:t>Any transformation of the form:</a:t>
                </a: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a:p>
                <a:pPr marL="0" lvl="1">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m:rPr>
                                    <m:brk m:alnAt="7"/>
                                  </m:rPr>
                                  <a:rPr lang="en-US" sz="2000" i="1">
                                    <a:solidFill>
                                      <a:schemeClr val="tx2"/>
                                    </a:solidFill>
                                    <a:latin typeface="Cambria Math" panose="02040503050406030204" pitchFamily="18" charset="0"/>
                                  </a:rPr>
                                  <m:t>𝑥</m:t>
                                </m:r>
                                <m:r>
                                  <a:rPr lang="en-US" sz="2000" i="1">
                                    <a:solidFill>
                                      <a:schemeClr val="tx2"/>
                                    </a:solidFill>
                                    <a:latin typeface="Cambria Math" panose="02040503050406030204" pitchFamily="18" charset="0"/>
                                  </a:rPr>
                                  <m:t>′</m:t>
                                </m:r>
                              </m:e>
                            </m:mr>
                            <m:mr>
                              <m:e>
                                <m:r>
                                  <a:rPr lang="en-US" sz="2000" i="1">
                                    <a:solidFill>
                                      <a:schemeClr val="tx2"/>
                                    </a:solidFill>
                                    <a:latin typeface="Cambria Math" panose="02040503050406030204" pitchFamily="18" charset="0"/>
                                  </a:rPr>
                                  <m:t>𝑦</m:t>
                                </m:r>
                                <m:r>
                                  <a:rPr lang="en-US" sz="2000" i="1">
                                    <a:solidFill>
                                      <a:schemeClr val="tx2"/>
                                    </a:solidFill>
                                    <a:latin typeface="Cambria Math" panose="02040503050406030204" pitchFamily="18" charset="0"/>
                                  </a:rPr>
                                  <m:t>′</m:t>
                                </m:r>
                              </m:e>
                            </m:mr>
                            <m:mr>
                              <m:e>
                                <m:r>
                                  <a:rPr lang="en-US" sz="2000" i="1">
                                    <a:solidFill>
                                      <a:schemeClr val="tx2"/>
                                    </a:solidFill>
                                    <a:latin typeface="Cambria Math" panose="02040503050406030204" pitchFamily="18" charset="0"/>
                                  </a:rPr>
                                  <m:t>1</m:t>
                                </m:r>
                              </m:e>
                            </m:mr>
                          </m:m>
                        </m:e>
                      </m:d>
                      <m:r>
                        <a:rPr lang="en-US" sz="2000" i="1">
                          <a:solidFill>
                            <a:schemeClr val="tx2"/>
                          </a:solidFill>
                          <a:latin typeface="Cambria Math" panose="02040503050406030204" pitchFamily="18" charset="0"/>
                        </a:rPr>
                        <m:t>=</m:t>
                      </m:r>
                      <m:r>
                        <a:rPr lang="el-GR" sz="2000" b="1" i="1">
                          <a:solidFill>
                            <a:schemeClr val="tx2"/>
                          </a:solidFill>
                          <a:latin typeface="Cambria Math" panose="02040503050406030204" pitchFamily="18" charset="0"/>
                          <a:ea typeface="Cambria Math" panose="02040503050406030204" pitchFamily="18" charset="0"/>
                        </a:rPr>
                        <m:t>𝜯</m:t>
                      </m:r>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a:rPr lang="en-US" sz="2000" i="1">
                                    <a:solidFill>
                                      <a:schemeClr val="tx2"/>
                                    </a:solidFill>
                                    <a:latin typeface="Cambria Math" panose="02040503050406030204" pitchFamily="18" charset="0"/>
                                  </a:rPr>
                                  <m:t>𝑥</m:t>
                                </m:r>
                              </m:e>
                            </m:mr>
                            <m:mr>
                              <m:e>
                                <m:eqArr>
                                  <m:eqArrPr>
                                    <m:ctrlPr>
                                      <a:rPr lang="en-US" sz="2000" i="1">
                                        <a:solidFill>
                                          <a:schemeClr val="tx2"/>
                                        </a:solidFill>
                                        <a:latin typeface="Cambria Math" panose="02040503050406030204" pitchFamily="18" charset="0"/>
                                      </a:rPr>
                                    </m:ctrlPr>
                                  </m:eqArrPr>
                                  <m:e>
                                    <m:r>
                                      <a:rPr lang="en-US" sz="2000" i="1">
                                        <a:solidFill>
                                          <a:schemeClr val="tx2"/>
                                        </a:solidFill>
                                        <a:latin typeface="Cambria Math" panose="02040503050406030204" pitchFamily="18" charset="0"/>
                                      </a:rPr>
                                      <m:t>𝑦</m:t>
                                    </m:r>
                                  </m:e>
                                  <m:e>
                                    <m:r>
                                      <a:rPr lang="en-US" sz="2000" i="1">
                                        <a:solidFill>
                                          <a:schemeClr val="tx2"/>
                                        </a:solidFill>
                                        <a:latin typeface="Cambria Math" panose="02040503050406030204" pitchFamily="18" charset="0"/>
                                      </a:rPr>
                                      <m:t>1</m:t>
                                    </m:r>
                                  </m:e>
                                </m:eqArr>
                              </m:e>
                            </m:mr>
                          </m:m>
                        </m:e>
                      </m:d>
                      <m:r>
                        <a:rPr lang="en-US" sz="2000" i="1">
                          <a:solidFill>
                            <a:schemeClr val="tx2"/>
                          </a:solidFill>
                          <a:latin typeface="Cambria Math" panose="02040503050406030204" pitchFamily="18" charset="0"/>
                        </a:rPr>
                        <m:t>=</m:t>
                      </m:r>
                      <m:d>
                        <m:dPr>
                          <m:begChr m:val="["/>
                          <m:endChr m:val="]"/>
                          <m:ctrlPr>
                            <a:rPr lang="en-US" sz="2000" i="1">
                              <a:solidFill>
                                <a:schemeClr val="tx2"/>
                              </a:solidFill>
                              <a:latin typeface="Cambria Math" panose="02040503050406030204" pitchFamily="18" charset="0"/>
                            </a:rPr>
                          </m:ctrlPr>
                        </m:dPr>
                        <m:e>
                          <m:m>
                            <m:mPr>
                              <m:mcs>
                                <m:mc>
                                  <m:mcPr>
                                    <m:count m:val="3"/>
                                    <m:mcJc m:val="center"/>
                                  </m:mcPr>
                                </m:mc>
                              </m:mcs>
                              <m:ctrlPr>
                                <a:rPr lang="en-US" sz="2000" i="1">
                                  <a:solidFill>
                                    <a:schemeClr val="tx2"/>
                                  </a:solidFill>
                                  <a:latin typeface="Cambria Math" panose="02040503050406030204" pitchFamily="18" charset="0"/>
                                </a:rPr>
                              </m:ctrlPr>
                            </m:mPr>
                            <m:mr>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11</m:t>
                                    </m:r>
                                  </m:sub>
                                </m:sSub>
                              </m:e>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12</m:t>
                                    </m:r>
                                  </m:sub>
                                </m:sSub>
                              </m:e>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13</m:t>
                                    </m:r>
                                  </m:sub>
                                </m:sSub>
                              </m:e>
                            </m:mr>
                            <m:mr>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21</m:t>
                                    </m:r>
                                  </m:sub>
                                </m:sSub>
                              </m:e>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22</m:t>
                                    </m:r>
                                  </m:sub>
                                </m:sSub>
                              </m:e>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𝑎</m:t>
                                    </m:r>
                                  </m:e>
                                  <m:sub>
                                    <m:r>
                                      <a:rPr lang="en-US" sz="2000" b="0" i="1" smtClean="0">
                                        <a:solidFill>
                                          <a:schemeClr val="tx2"/>
                                        </a:solidFill>
                                        <a:latin typeface="Cambria Math" panose="02040503050406030204" pitchFamily="18" charset="0"/>
                                      </a:rPr>
                                      <m:t>23</m:t>
                                    </m:r>
                                  </m:sub>
                                </m:sSub>
                              </m:e>
                            </m:mr>
                            <m:mr>
                              <m:e>
                                <m:r>
                                  <a:rPr lang="en-US" sz="2000" i="1">
                                    <a:solidFill>
                                      <a:schemeClr val="tx2"/>
                                    </a:solidFill>
                                    <a:latin typeface="Cambria Math" panose="02040503050406030204" pitchFamily="18" charset="0"/>
                                  </a:rPr>
                                  <m:t>0</m:t>
                                </m:r>
                              </m:e>
                              <m:e>
                                <m:r>
                                  <a:rPr lang="en-US" sz="2000" i="1">
                                    <a:solidFill>
                                      <a:schemeClr val="tx2"/>
                                    </a:solidFill>
                                    <a:latin typeface="Cambria Math" panose="02040503050406030204" pitchFamily="18" charset="0"/>
                                  </a:rPr>
                                  <m:t>0</m:t>
                                </m:r>
                              </m:e>
                              <m:e>
                                <m:r>
                                  <a:rPr lang="en-US" sz="2000" i="1">
                                    <a:solidFill>
                                      <a:schemeClr val="tx2"/>
                                    </a:solidFill>
                                    <a:latin typeface="Cambria Math" panose="02040503050406030204" pitchFamily="18" charset="0"/>
                                  </a:rPr>
                                  <m:t>1</m:t>
                                </m:r>
                              </m:e>
                            </m:mr>
                          </m:m>
                        </m:e>
                      </m:d>
                      <m:d>
                        <m:dPr>
                          <m:begChr m:val="["/>
                          <m:endChr m:val="]"/>
                          <m:ctrlPr>
                            <a:rPr lang="en-US" sz="2000" i="1">
                              <a:solidFill>
                                <a:schemeClr val="tx2"/>
                              </a:solidFill>
                              <a:latin typeface="Cambria Math" panose="02040503050406030204" pitchFamily="18" charset="0"/>
                            </a:rPr>
                          </m:ctrlPr>
                        </m:dPr>
                        <m:e>
                          <m:m>
                            <m:mPr>
                              <m:mcs>
                                <m:mc>
                                  <m:mcPr>
                                    <m:count m:val="1"/>
                                    <m:mcJc m:val="center"/>
                                  </m:mcPr>
                                </m:mc>
                              </m:mcs>
                              <m:ctrlPr>
                                <a:rPr lang="en-US" sz="2000" i="1">
                                  <a:solidFill>
                                    <a:schemeClr val="tx2"/>
                                  </a:solidFill>
                                  <a:latin typeface="Cambria Math" panose="02040503050406030204" pitchFamily="18" charset="0"/>
                                </a:rPr>
                              </m:ctrlPr>
                            </m:mPr>
                            <m:mr>
                              <m:e>
                                <m:r>
                                  <m:rPr>
                                    <m:brk m:alnAt="7"/>
                                  </m:rPr>
                                  <a:rPr lang="en-US" sz="2000" i="1">
                                    <a:solidFill>
                                      <a:schemeClr val="tx2"/>
                                    </a:solidFill>
                                    <a:latin typeface="Cambria Math" panose="02040503050406030204" pitchFamily="18" charset="0"/>
                                  </a:rPr>
                                  <m:t>𝑥</m:t>
                                </m:r>
                              </m:e>
                            </m:mr>
                            <m:mr>
                              <m:e>
                                <m:r>
                                  <a:rPr lang="en-US" sz="2000" i="1">
                                    <a:solidFill>
                                      <a:schemeClr val="tx2"/>
                                    </a:solidFill>
                                    <a:latin typeface="Cambria Math" panose="02040503050406030204" pitchFamily="18" charset="0"/>
                                  </a:rPr>
                                  <m:t>𝑦</m:t>
                                </m:r>
                              </m:e>
                            </m:mr>
                            <m:mr>
                              <m:e>
                                <m:r>
                                  <a:rPr lang="en-US" sz="2000" i="1">
                                    <a:solidFill>
                                      <a:schemeClr val="tx2"/>
                                    </a:solidFill>
                                    <a:latin typeface="Cambria Math" panose="02040503050406030204" pitchFamily="18" charset="0"/>
                                  </a:rPr>
                                  <m:t>1</m:t>
                                </m:r>
                              </m:e>
                            </m:mr>
                          </m:m>
                        </m:e>
                      </m:d>
                    </m:oMath>
                  </m:oMathPara>
                </a14:m>
                <a:endParaRPr lang="en-US" sz="2000" dirty="0"/>
              </a:p>
              <a:p>
                <a:pPr marL="0" marR="0" lvl="1"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Century Gothic"/>
                  <a:ea typeface="+mn-ea"/>
                  <a:cs typeface="+mn-cs"/>
                </a:endParaRPr>
              </a:p>
              <a:p>
                <a:pPr marL="285750" marR="0" lvl="1" indent="-285750" algn="l"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smtClean="0">
                    <a:ln>
                      <a:noFill/>
                    </a:ln>
                    <a:solidFill>
                      <a:srgbClr val="CC3300"/>
                    </a:solidFill>
                    <a:effectLst/>
                    <a:uLnTx/>
                    <a:uFillTx/>
                    <a:latin typeface="Century Gothic"/>
                    <a:ea typeface="+mn-ea"/>
                    <a:cs typeface="+mn-cs"/>
                  </a:rPr>
                  <a:t>Origin does not necessarily maps to the origin.</a:t>
                </a:r>
              </a:p>
              <a:p>
                <a:pPr marL="285750" marR="0" lvl="1" indent="-285750" algn="l"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smtClean="0">
                    <a:ln>
                      <a:noFill/>
                    </a:ln>
                    <a:solidFill>
                      <a:srgbClr val="000000"/>
                    </a:solidFill>
                    <a:effectLst/>
                    <a:uLnTx/>
                    <a:uFillTx/>
                    <a:latin typeface="Century Gothic"/>
                    <a:ea typeface="+mn-ea"/>
                    <a:cs typeface="+mn-cs"/>
                  </a:rPr>
                  <a:t>Lines maps to the lines. </a:t>
                </a:r>
              </a:p>
              <a:p>
                <a:pPr marL="285750" marR="0" lvl="1" indent="-285750" algn="l"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smtClean="0">
                    <a:ln>
                      <a:noFill/>
                    </a:ln>
                    <a:solidFill>
                      <a:srgbClr val="000000"/>
                    </a:solidFill>
                    <a:effectLst/>
                    <a:uLnTx/>
                    <a:uFillTx/>
                    <a:latin typeface="Century Gothic"/>
                    <a:ea typeface="+mn-ea"/>
                    <a:cs typeface="+mn-cs"/>
                  </a:rPr>
                  <a:t>Parallel lines remain parallel. </a:t>
                </a:r>
              </a:p>
              <a:p>
                <a:pPr marL="285750" marR="0" lvl="1" indent="-285750" algn="l"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smtClean="0">
                    <a:ln>
                      <a:noFill/>
                    </a:ln>
                    <a:solidFill>
                      <a:srgbClr val="000000"/>
                    </a:solidFill>
                    <a:effectLst/>
                    <a:uLnTx/>
                    <a:uFillTx/>
                    <a:latin typeface="Century Gothic"/>
                    <a:ea typeface="+mn-ea"/>
                    <a:cs typeface="+mn-cs"/>
                  </a:rPr>
                  <a:t>Closed under composition. [</a:t>
                </a:r>
                <a:r>
                  <a:rPr kumimoji="0" lang="en-US" sz="1400" b="1" i="0" u="none" strike="noStrike" kern="1200" cap="none" spc="0" normalizeH="0" baseline="0" noProof="0" dirty="0" smtClean="0">
                    <a:ln>
                      <a:noFill/>
                    </a:ln>
                    <a:solidFill>
                      <a:srgbClr val="0000FF"/>
                    </a:solidFill>
                    <a:effectLst/>
                    <a:uLnTx/>
                    <a:uFillTx/>
                    <a:latin typeface="Book Antiqua" panose="02040602050305030304" pitchFamily="18" charset="0"/>
                    <a:ea typeface="+mn-ea"/>
                    <a:cs typeface="+mn-cs"/>
                  </a:rPr>
                  <a:t>Prove it…! Lab Assignment</a:t>
                </a:r>
                <a:r>
                  <a:rPr kumimoji="0" lang="en-US" sz="1800" b="0" i="0" u="none" strike="noStrike" kern="1200" cap="none" spc="0" normalizeH="0" baseline="0" noProof="0" dirty="0" smtClean="0">
                    <a:ln>
                      <a:noFill/>
                    </a:ln>
                    <a:solidFill>
                      <a:srgbClr val="000000"/>
                    </a:solidFill>
                    <a:effectLst/>
                    <a:uLnTx/>
                    <a:uFillTx/>
                    <a:latin typeface="Century Gothic"/>
                    <a:ea typeface="+mn-ea"/>
                    <a:cs typeface="+mn-cs"/>
                  </a:rPr>
                  <a:t>]</a:t>
                </a:r>
              </a:p>
            </p:txBody>
          </p:sp>
        </mc:Choice>
        <mc:Fallback xmlns="">
          <p:sp>
            <p:nvSpPr>
              <p:cNvPr id="53" name="Rectangle 52"/>
              <p:cNvSpPr>
                <a:spLocks noRot="1" noChangeAspect="1" noMove="1" noResize="1" noEditPoints="1" noAdjustHandles="1" noChangeArrowheads="1" noChangeShapeType="1" noTextEdit="1"/>
              </p:cNvSpPr>
              <p:nvPr/>
            </p:nvSpPr>
            <p:spPr>
              <a:xfrm>
                <a:off x="327547" y="723331"/>
                <a:ext cx="11177515" cy="4959243"/>
              </a:xfrm>
              <a:prstGeom prst="rect">
                <a:avLst/>
              </a:prstGeom>
              <a:blipFill>
                <a:blip r:embed="rId3"/>
                <a:stretch>
                  <a:fillRect l="-491"/>
                </a:stretch>
              </a:blipFill>
            </p:spPr>
            <p:txBody>
              <a:bodyPr/>
              <a:lstStyle/>
              <a:p>
                <a:r>
                  <a:rPr lang="en-US">
                    <a:noFill/>
                  </a:rPr>
                  <a:t> </a:t>
                </a:r>
              </a:p>
            </p:txBody>
          </p:sp>
        </mc:Fallback>
      </mc:AlternateContent>
    </p:spTree>
    <p:extLst>
      <p:ext uri="{BB962C8B-B14F-4D97-AF65-F5344CB8AC3E}">
        <p14:creationId xmlns:p14="http://schemas.microsoft.com/office/powerpoint/2010/main" val="102911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3880" y="317160"/>
              <a:ext cx="11780280" cy="2543400"/>
            </p14:xfrm>
          </p:contentPart>
        </mc:Choice>
        <mc:Fallback xmlns="">
          <p:pic>
            <p:nvPicPr>
              <p:cNvPr id="2" name="Ink 1"/>
              <p:cNvPicPr/>
              <p:nvPr/>
            </p:nvPicPr>
            <p:blipFill>
              <a:blip r:embed="rId4"/>
              <a:stretch>
                <a:fillRect/>
              </a:stretch>
            </p:blipFill>
            <p:spPr>
              <a:xfrm>
                <a:off x="342720" y="306360"/>
                <a:ext cx="11804760" cy="256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50200" y="423000"/>
              <a:ext cx="11686320" cy="6035400"/>
            </p14:xfrm>
          </p:contentPart>
        </mc:Choice>
        <mc:Fallback xmlns="">
          <p:pic>
            <p:nvPicPr>
              <p:cNvPr id="3" name="Ink 2"/>
              <p:cNvPicPr/>
              <p:nvPr/>
            </p:nvPicPr>
            <p:blipFill>
              <a:blip r:embed="rId6"/>
              <a:stretch>
                <a:fillRect/>
              </a:stretch>
            </p:blipFill>
            <p:spPr>
              <a:xfrm>
                <a:off x="236520" y="412560"/>
                <a:ext cx="11716920" cy="605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145120" y="70560"/>
              <a:ext cx="6972480" cy="6146640"/>
            </p14:xfrm>
          </p:contentPart>
        </mc:Choice>
        <mc:Fallback xmlns="">
          <p:pic>
            <p:nvPicPr>
              <p:cNvPr id="4" name="Ink 3"/>
              <p:cNvPicPr/>
              <p:nvPr/>
            </p:nvPicPr>
            <p:blipFill>
              <a:blip r:embed="rId8"/>
              <a:stretch>
                <a:fillRect/>
              </a:stretch>
            </p:blipFill>
            <p:spPr>
              <a:xfrm>
                <a:off x="5132880" y="63000"/>
                <a:ext cx="6999840" cy="616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9273960" y="104760"/>
              <a:ext cx="834840" cy="769680"/>
            </p14:xfrm>
          </p:contentPart>
        </mc:Choice>
        <mc:Fallback xmlns="">
          <p:pic>
            <p:nvPicPr>
              <p:cNvPr id="5" name="Ink 4"/>
              <p:cNvPicPr/>
              <p:nvPr/>
            </p:nvPicPr>
            <p:blipFill>
              <a:blip r:embed="rId10"/>
              <a:stretch>
                <a:fillRect/>
              </a:stretch>
            </p:blipFill>
            <p:spPr>
              <a:xfrm>
                <a:off x="9260640" y="96120"/>
                <a:ext cx="86292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1064160" y="144360"/>
              <a:ext cx="10833480" cy="4624920"/>
            </p14:xfrm>
          </p:contentPart>
        </mc:Choice>
        <mc:Fallback xmlns="">
          <p:pic>
            <p:nvPicPr>
              <p:cNvPr id="6" name="Ink 5"/>
              <p:cNvPicPr/>
              <p:nvPr/>
            </p:nvPicPr>
            <p:blipFill>
              <a:blip r:embed="rId12"/>
              <a:stretch>
                <a:fillRect/>
              </a:stretch>
            </p:blipFill>
            <p:spPr>
              <a:xfrm>
                <a:off x="1051200" y="132120"/>
                <a:ext cx="10861560" cy="4644000"/>
              </a:xfrm>
              <a:prstGeom prst="rect">
                <a:avLst/>
              </a:prstGeom>
            </p:spPr>
          </p:pic>
        </mc:Fallback>
      </mc:AlternateContent>
    </p:spTree>
    <p:extLst>
      <p:ext uri="{BB962C8B-B14F-4D97-AF65-F5344CB8AC3E}">
        <p14:creationId xmlns:p14="http://schemas.microsoft.com/office/powerpoint/2010/main" val="172792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157354" cy="838200"/>
          </a:xfrm>
        </p:spPr>
        <p:txBody>
          <a:bodyPr/>
          <a:lstStyle/>
          <a:p>
            <a:r>
              <a:rPr lang="en-US" b="1" dirty="0"/>
              <a:t>Module-1 Syllabus</a:t>
            </a:r>
          </a:p>
        </p:txBody>
      </p:sp>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2</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85800" y="1371600"/>
            <a:ext cx="11237028" cy="5105400"/>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None/>
            </a:pPr>
            <a:r>
              <a:rPr lang="en-US" b="1" dirty="0">
                <a:solidFill>
                  <a:srgbClr val="000000"/>
                </a:solidFill>
              </a:rPr>
              <a:t>Digital Image Formation And Low Level </a:t>
            </a:r>
            <a:r>
              <a:rPr lang="en-US" b="1" dirty="0" smtClean="0">
                <a:solidFill>
                  <a:srgbClr val="000000"/>
                </a:solidFill>
              </a:rPr>
              <a:t>Processing</a:t>
            </a:r>
            <a:r>
              <a:rPr lang="en-US" dirty="0" smtClean="0">
                <a:solidFill>
                  <a:srgbClr val="000000"/>
                </a:solidFill>
                <a:latin typeface="Century Gothic"/>
              </a:rPr>
              <a:t>:</a:t>
            </a:r>
          </a:p>
          <a:p>
            <a:pPr marL="0" indent="0" algn="just">
              <a:lnSpc>
                <a:spcPct val="115000"/>
              </a:lnSpc>
              <a:buNone/>
            </a:pPr>
            <a:endParaRPr lang="en-US" dirty="0">
              <a:solidFill>
                <a:srgbClr val="000000"/>
              </a:solidFill>
              <a:latin typeface="Century Gothic"/>
            </a:endParaRPr>
          </a:p>
          <a:p>
            <a:pPr algn="just">
              <a:lnSpc>
                <a:spcPct val="115000"/>
              </a:lnSpc>
            </a:pPr>
            <a:r>
              <a:rPr lang="en-US" sz="2700" dirty="0">
                <a:solidFill>
                  <a:srgbClr val="000000"/>
                </a:solidFill>
              </a:rPr>
              <a:t>Overview </a:t>
            </a:r>
            <a:r>
              <a:rPr lang="en-US" sz="2700" dirty="0" smtClean="0">
                <a:solidFill>
                  <a:srgbClr val="000000"/>
                </a:solidFill>
              </a:rPr>
              <a:t>and State-of-the-art</a:t>
            </a:r>
            <a:r>
              <a:rPr lang="en-US" sz="2700" dirty="0">
                <a:solidFill>
                  <a:srgbClr val="000000"/>
                </a:solidFill>
              </a:rPr>
              <a:t>, Fundamentals of Image Formation, </a:t>
            </a:r>
            <a:r>
              <a:rPr lang="en-US" sz="2700" dirty="0" smtClean="0">
                <a:solidFill>
                  <a:srgbClr val="000000"/>
                </a:solidFill>
              </a:rPr>
              <a:t>Transformation: Orthogonal</a:t>
            </a:r>
            <a:r>
              <a:rPr lang="en-US" sz="2700" dirty="0">
                <a:solidFill>
                  <a:srgbClr val="000000"/>
                </a:solidFill>
              </a:rPr>
              <a:t>, Euclidean, Affine, Projective, Fourier Transform,</a:t>
            </a:r>
          </a:p>
          <a:p>
            <a:pPr algn="just">
              <a:lnSpc>
                <a:spcPct val="115000"/>
              </a:lnSpc>
            </a:pPr>
            <a:r>
              <a:rPr lang="en-US" sz="2700" dirty="0">
                <a:solidFill>
                  <a:srgbClr val="000000"/>
                </a:solidFill>
              </a:rPr>
              <a:t>Convolution and Filtering, Image Enhancement, Restoration, </a:t>
            </a:r>
            <a:r>
              <a:rPr lang="en-US" sz="2700" dirty="0" smtClean="0">
                <a:solidFill>
                  <a:srgbClr val="000000"/>
                </a:solidFill>
              </a:rPr>
              <a:t>Histogram Processing</a:t>
            </a:r>
            <a:r>
              <a:rPr lang="en-US" sz="2700" dirty="0">
                <a:solidFill>
                  <a:srgbClr val="000000"/>
                </a:solidFill>
              </a:rPr>
              <a:t>.</a:t>
            </a:r>
            <a:endParaRPr lang="en-US" sz="2700" dirty="0">
              <a:solidFill>
                <a:srgbClr val="000000"/>
              </a:solidFill>
              <a:latin typeface="Calibri" panose="020F0502020204030204"/>
              <a:sym typeface="Arial"/>
            </a:endParaRPr>
          </a:p>
        </p:txBody>
      </p:sp>
    </p:spTree>
    <p:extLst>
      <p:ext uri="{BB962C8B-B14F-4D97-AF65-F5344CB8AC3E}">
        <p14:creationId xmlns:p14="http://schemas.microsoft.com/office/powerpoint/2010/main" val="381390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91240" y="220680"/>
              <a:ext cx="11551320" cy="6516000"/>
            </p14:xfrm>
          </p:contentPart>
        </mc:Choice>
        <mc:Fallback xmlns="">
          <p:pic>
            <p:nvPicPr>
              <p:cNvPr id="5" name="Ink 4"/>
              <p:cNvPicPr/>
              <p:nvPr/>
            </p:nvPicPr>
            <p:blipFill>
              <a:blip r:embed="rId4"/>
              <a:stretch>
                <a:fillRect/>
              </a:stretch>
            </p:blipFill>
            <p:spPr>
              <a:xfrm>
                <a:off x="275760" y="207000"/>
                <a:ext cx="11581560" cy="65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782000" y="3665880"/>
              <a:ext cx="5244480" cy="1983960"/>
            </p14:xfrm>
          </p:contentPart>
        </mc:Choice>
        <mc:Fallback xmlns="">
          <p:pic>
            <p:nvPicPr>
              <p:cNvPr id="6" name="Ink 5"/>
              <p:cNvPicPr/>
              <p:nvPr/>
            </p:nvPicPr>
            <p:blipFill>
              <a:blip r:embed="rId6"/>
              <a:stretch>
                <a:fillRect/>
              </a:stretch>
            </p:blipFill>
            <p:spPr>
              <a:xfrm>
                <a:off x="1773360" y="3655080"/>
                <a:ext cx="5267520" cy="2009520"/>
              </a:xfrm>
              <a:prstGeom prst="rect">
                <a:avLst/>
              </a:prstGeom>
            </p:spPr>
          </p:pic>
        </mc:Fallback>
      </mc:AlternateContent>
    </p:spTree>
    <p:extLst>
      <p:ext uri="{BB962C8B-B14F-4D97-AF65-F5344CB8AC3E}">
        <p14:creationId xmlns:p14="http://schemas.microsoft.com/office/powerpoint/2010/main" val="243412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5000" y="272160"/>
              <a:ext cx="11400120" cy="5737320"/>
            </p14:xfrm>
          </p:contentPart>
        </mc:Choice>
        <mc:Fallback xmlns="">
          <p:pic>
            <p:nvPicPr>
              <p:cNvPr id="4" name="Ink 3"/>
              <p:cNvPicPr/>
              <p:nvPr/>
            </p:nvPicPr>
            <p:blipFill>
              <a:blip r:embed="rId3"/>
              <a:stretch>
                <a:fillRect/>
              </a:stretch>
            </p:blipFill>
            <p:spPr>
              <a:xfrm>
                <a:off x="482400" y="261360"/>
                <a:ext cx="11427840" cy="5762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19960" y="195840"/>
              <a:ext cx="11879280" cy="6112440"/>
            </p14:xfrm>
          </p:contentPart>
        </mc:Choice>
        <mc:Fallback xmlns="">
          <p:pic>
            <p:nvPicPr>
              <p:cNvPr id="5" name="Ink 4"/>
              <p:cNvPicPr/>
              <p:nvPr/>
            </p:nvPicPr>
            <p:blipFill>
              <a:blip r:embed="rId5"/>
              <a:stretch>
                <a:fillRect/>
              </a:stretch>
            </p:blipFill>
            <p:spPr>
              <a:xfrm>
                <a:off x="205560" y="180720"/>
                <a:ext cx="11899440" cy="6143400"/>
              </a:xfrm>
              <a:prstGeom prst="rect">
                <a:avLst/>
              </a:prstGeom>
            </p:spPr>
          </p:pic>
        </mc:Fallback>
      </mc:AlternateContent>
    </p:spTree>
    <p:extLst>
      <p:ext uri="{BB962C8B-B14F-4D97-AF65-F5344CB8AC3E}">
        <p14:creationId xmlns:p14="http://schemas.microsoft.com/office/powerpoint/2010/main" val="7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9052" y="122830"/>
            <a:ext cx="7907651" cy="1105469"/>
          </a:xfrm>
          <a:prstGeom prst="rect">
            <a:avLst/>
          </a:prstGeom>
        </p:spPr>
        <p:txBody>
          <a:bodyPr spcFirstLastPara="1" vert="horz" wrap="square" lIns="91425" tIns="91425" rIns="91425" bIns="91425" rtlCol="0" anchor="b" anchorCtr="0">
            <a:noAutofit/>
          </a:bodyPr>
          <a:lstStyle>
            <a:lvl1pPr lvl="0" algn="l" defTabSz="914126" rtl="0" eaLnBrk="1" latinLnBrk="0" hangingPunct="1">
              <a:lnSpc>
                <a:spcPct val="80000"/>
              </a:lnSpc>
              <a:spcBef>
                <a:spcPts val="0"/>
              </a:spcBef>
              <a:spcAft>
                <a:spcPts val="0"/>
              </a:spcAft>
              <a:buSzPts val="3000"/>
              <a:buNone/>
              <a:defRPr sz="4999" kern="1200" cap="all" spc="100"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defRPr/>
            </a:pPr>
            <a:r>
              <a:rPr lang="en-US" sz="3600" b="1" u="sng" cap="none" dirty="0" smtClean="0">
                <a:solidFill>
                  <a:srgbClr val="0000FF"/>
                </a:solidFill>
                <a:latin typeface="Gabriola" pitchFamily="82" charset="0"/>
                <a:ea typeface="+mn-ea"/>
                <a:cs typeface="+mn-cs"/>
              </a:rPr>
              <a:t>Orthogonal/Domain Transformation</a:t>
            </a:r>
          </a:p>
          <a:p>
            <a:pPr algn="ctr">
              <a:defRPr/>
            </a:pPr>
            <a:r>
              <a:rPr lang="en-US" sz="3600" b="1" cap="none" dirty="0" smtClean="0">
                <a:solidFill>
                  <a:srgbClr val="0000FF"/>
                </a:solidFill>
                <a:latin typeface="Gabriola" pitchFamily="82" charset="0"/>
                <a:ea typeface="+mn-ea"/>
                <a:cs typeface="+mn-cs"/>
              </a:rPr>
              <a:t>[</a:t>
            </a:r>
            <a:r>
              <a:rPr lang="en-US" sz="2800" b="1" cap="none" dirty="0" smtClean="0">
                <a:solidFill>
                  <a:srgbClr val="C00000"/>
                </a:solidFill>
                <a:latin typeface="Gabriola" pitchFamily="82" charset="0"/>
                <a:ea typeface="+mn-ea"/>
                <a:cs typeface="+mn-cs"/>
              </a:rPr>
              <a:t>Fourier Transform</a:t>
            </a:r>
            <a:r>
              <a:rPr lang="en-US" sz="3600" b="1" cap="none" dirty="0" smtClean="0">
                <a:solidFill>
                  <a:srgbClr val="0000FF"/>
                </a:solidFill>
                <a:latin typeface="Gabriola" pitchFamily="82" charset="0"/>
                <a:ea typeface="+mn-ea"/>
                <a:cs typeface="+mn-cs"/>
              </a:rPr>
              <a:t>]</a:t>
            </a:r>
            <a:endParaRPr lang="en-US" sz="3600" b="1" cap="none" dirty="0">
              <a:solidFill>
                <a:srgbClr val="0000FF"/>
              </a:solidFill>
              <a:latin typeface="Gabriola" pitchFamily="82" charset="0"/>
              <a:ea typeface="+mn-ea"/>
              <a:cs typeface="+mn-cs"/>
            </a:endParaRPr>
          </a:p>
        </p:txBody>
      </p:sp>
      <p:pic>
        <p:nvPicPr>
          <p:cNvPr id="6148" name="Picture 4" descr="Introduction to Optical Prisms | Edmund Op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182" y="1523377"/>
            <a:ext cx="94583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3" y="2542615"/>
            <a:ext cx="3947099" cy="241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647" y="4211645"/>
            <a:ext cx="3683657" cy="225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urved Up Arrow 8"/>
          <p:cNvSpPr/>
          <p:nvPr/>
        </p:nvSpPr>
        <p:spPr>
          <a:xfrm rot="726666">
            <a:off x="1555960" y="5251311"/>
            <a:ext cx="5486284" cy="1071090"/>
          </a:xfrm>
          <a:prstGeom prst="curvedUpArrow">
            <a:avLst>
              <a:gd name="adj1" fmla="val 14113"/>
              <a:gd name="adj2" fmla="val 51394"/>
              <a:gd name="adj3" fmla="val 25000"/>
            </a:avLst>
          </a:prstGeom>
          <a:solidFill>
            <a:srgbClr val="A5A5A5">
              <a:lumMod val="75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 name="TextBox 9"/>
          <p:cNvSpPr txBox="1"/>
          <p:nvPr/>
        </p:nvSpPr>
        <p:spPr>
          <a:xfrm rot="726666">
            <a:off x="2978620" y="5719214"/>
            <a:ext cx="2640962" cy="4017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smtClean="0">
                <a:ln>
                  <a:noFill/>
                </a:ln>
                <a:solidFill>
                  <a:srgbClr val="C00000"/>
                </a:solidFill>
                <a:effectLst/>
                <a:uLnTx/>
                <a:uFillTx/>
                <a:latin typeface="Calibri" panose="020F0502020204030204"/>
              </a:rPr>
              <a:t>Forward Transform</a:t>
            </a:r>
          </a:p>
        </p:txBody>
      </p:sp>
      <p:sp>
        <p:nvSpPr>
          <p:cNvPr id="11" name="Curved Up Arrow 10"/>
          <p:cNvSpPr/>
          <p:nvPr/>
        </p:nvSpPr>
        <p:spPr>
          <a:xfrm rot="11925897">
            <a:off x="3712020" y="2053493"/>
            <a:ext cx="6045256" cy="1497272"/>
          </a:xfrm>
          <a:prstGeom prst="curvedUpArrow">
            <a:avLst>
              <a:gd name="adj1" fmla="val 14113"/>
              <a:gd name="adj2" fmla="val 51394"/>
              <a:gd name="adj3" fmla="val 25000"/>
            </a:avLst>
          </a:prstGeom>
          <a:solidFill>
            <a:srgbClr val="A5A5A5">
              <a:lumMod val="75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2" name="TextBox 11"/>
          <p:cNvSpPr txBox="1"/>
          <p:nvPr/>
        </p:nvSpPr>
        <p:spPr>
          <a:xfrm rot="1125897">
            <a:off x="5312220" y="2186782"/>
            <a:ext cx="285470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smtClean="0">
                <a:ln>
                  <a:noFill/>
                </a:ln>
                <a:solidFill>
                  <a:srgbClr val="C00000"/>
                </a:solidFill>
                <a:effectLst/>
                <a:uLnTx/>
                <a:uFillTx/>
                <a:latin typeface="Calibri" panose="020F0502020204030204"/>
              </a:rPr>
              <a:t>Inverse Transform</a:t>
            </a:r>
          </a:p>
        </p:txBody>
      </p:sp>
    </p:spTree>
    <p:extLst>
      <p:ext uri="{BB962C8B-B14F-4D97-AF65-F5344CB8AC3E}">
        <p14:creationId xmlns:p14="http://schemas.microsoft.com/office/powerpoint/2010/main" val="38384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94833" y="57976"/>
            <a:ext cx="4572000" cy="565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IN" sz="2400" b="1" u="sng" dirty="0">
                <a:solidFill>
                  <a:srgbClr val="0000FF"/>
                </a:solidFill>
                <a:latin typeface="Gabriola" pitchFamily="82" charset="0"/>
                <a:ea typeface="+mn-ea"/>
                <a:cs typeface="+mn-cs"/>
              </a:rPr>
              <a:t>Signal Transformation: Formulation</a:t>
            </a:r>
          </a:p>
        </p:txBody>
      </p:sp>
      <mc:AlternateContent xmlns:mc="http://schemas.openxmlformats.org/markup-compatibility/2006" xmlns:a14="http://schemas.microsoft.com/office/drawing/2010/main">
        <mc:Choice Requires="a14">
          <p:sp>
            <p:nvSpPr>
              <p:cNvPr id="5" name="TextBox 4"/>
              <p:cNvSpPr txBox="1"/>
              <p:nvPr/>
            </p:nvSpPr>
            <p:spPr>
              <a:xfrm>
                <a:off x="1858897" y="867547"/>
                <a:ext cx="8443872" cy="1310680"/>
              </a:xfrm>
              <a:prstGeom prst="rect">
                <a:avLst/>
              </a:prstGeom>
              <a:noFill/>
            </p:spPr>
            <p:txBody>
              <a:bodyPr wrap="square" rtlCol="0">
                <a:spAutoFit/>
              </a:bodyPr>
              <a:lstStyle/>
              <a:p>
                <a:pPr lvl="1" indent="-368300" algn="just"/>
                <a:r>
                  <a:rPr lang="en-IN" sz="2200" dirty="0" smtClean="0">
                    <a:solidFill>
                      <a:prstClr val="black"/>
                    </a:solidFill>
                    <a:latin typeface="Times New Roman" pitchFamily="18" charset="0"/>
                    <a:cs typeface="Times New Roman" pitchFamily="18" charset="0"/>
                  </a:rPr>
                  <a:t>Any signal </a:t>
                </a:r>
                <a14:m>
                  <m:oMath xmlns:m="http://schemas.openxmlformats.org/officeDocument/2006/math">
                    <m:r>
                      <a:rPr lang="en-US" sz="2200" i="1" smtClean="0">
                        <a:solidFill>
                          <a:prstClr val="black"/>
                        </a:solidFill>
                        <a:latin typeface="Cambria Math" panose="02040503050406030204" pitchFamily="18" charset="0"/>
                        <a:cs typeface="Times New Roman" pitchFamily="18" charset="0"/>
                      </a:rPr>
                      <m:t>𝑓</m:t>
                    </m:r>
                    <m:r>
                      <a:rPr lang="en-IN" sz="2200" i="1" smtClean="0">
                        <a:solidFill>
                          <a:prstClr val="black"/>
                        </a:solidFill>
                        <a:latin typeface="Cambria Math"/>
                        <a:ea typeface="Cambria Math"/>
                        <a:cs typeface="Times New Roman" pitchFamily="18" charset="0"/>
                      </a:rPr>
                      <m:t>∈ </m:t>
                    </m:r>
                    <m:sSup>
                      <m:sSupPr>
                        <m:ctrlPr>
                          <a:rPr lang="en-IN" sz="2200" i="1" smtClean="0">
                            <a:solidFill>
                              <a:prstClr val="black"/>
                            </a:solidFill>
                            <a:latin typeface="Cambria Math" panose="02040503050406030204" pitchFamily="18" charset="0"/>
                            <a:ea typeface="Cambria Math"/>
                            <a:cs typeface="Times New Roman" pitchFamily="18" charset="0"/>
                          </a:rPr>
                        </m:ctrlPr>
                      </m:sSupPr>
                      <m:e>
                        <m:r>
                          <a:rPr lang="en-IN" sz="2200" i="1">
                            <a:solidFill>
                              <a:prstClr val="black"/>
                            </a:solidFill>
                            <a:latin typeface="Cambria Math"/>
                            <a:ea typeface="Cambria Math"/>
                            <a:cs typeface="Times New Roman" pitchFamily="18" charset="0"/>
                          </a:rPr>
                          <m:t>ℛ</m:t>
                        </m:r>
                      </m:e>
                      <m:sup>
                        <m:r>
                          <a:rPr lang="en-US" sz="2200" i="1" smtClean="0">
                            <a:solidFill>
                              <a:prstClr val="black"/>
                            </a:solidFill>
                            <a:latin typeface="Cambria Math" panose="02040503050406030204" pitchFamily="18" charset="0"/>
                            <a:ea typeface="Cambria Math"/>
                            <a:cs typeface="Times New Roman" pitchFamily="18" charset="0"/>
                          </a:rPr>
                          <m:t>𝑀</m:t>
                        </m:r>
                        <m:r>
                          <a:rPr lang="en-IN" sz="2200" i="1" smtClean="0">
                            <a:solidFill>
                              <a:prstClr val="black"/>
                            </a:solidFill>
                            <a:latin typeface="Cambria Math"/>
                            <a:ea typeface="Cambria Math"/>
                            <a:cs typeface="Times New Roman" pitchFamily="18" charset="0"/>
                          </a:rPr>
                          <m:t>×</m:t>
                        </m:r>
                        <m:r>
                          <a:rPr lang="en-US" sz="2200" i="1" smtClean="0">
                            <a:solidFill>
                              <a:prstClr val="black"/>
                            </a:solidFill>
                            <a:latin typeface="Cambria Math" panose="02040503050406030204" pitchFamily="18" charset="0"/>
                            <a:ea typeface="Cambria Math"/>
                            <a:cs typeface="Times New Roman" pitchFamily="18" charset="0"/>
                          </a:rPr>
                          <m:t>1</m:t>
                        </m:r>
                      </m:sup>
                    </m:sSup>
                  </m:oMath>
                </a14:m>
                <a:r>
                  <a:rPr lang="en-US" sz="2200" dirty="0" smtClean="0">
                    <a:solidFill>
                      <a:prstClr val="black"/>
                    </a:solidFill>
                    <a:latin typeface="Times New Roman" panose="02020603050405020304" pitchFamily="18" charset="0"/>
                    <a:cs typeface="Times New Roman" panose="02020603050405020304" pitchFamily="18" charset="0"/>
                  </a:rPr>
                  <a:t> can be represented as:</a:t>
                </a:r>
              </a:p>
              <a:p>
                <a:pPr lvl="1" indent="-368300" algn="just"/>
                <a:endParaRPr lang="en-US" sz="2200" dirty="0">
                  <a:solidFill>
                    <a:prstClr val="black"/>
                  </a:solidFill>
                  <a:latin typeface="Times New Roman" panose="02020603050405020304" pitchFamily="18" charset="0"/>
                  <a:cs typeface="Times New Roman" panose="02020603050405020304" pitchFamily="18" charset="0"/>
                </a:endParaRPr>
              </a:p>
              <a:p>
                <a:pPr lvl="1" indent="-368300" algn="ctr"/>
                <a14:m>
                  <m:oMathPara xmlns:m="http://schemas.openxmlformats.org/officeDocument/2006/math">
                    <m:oMathParaPr>
                      <m:jc m:val="centerGroup"/>
                    </m:oMathParaPr>
                    <m:oMath xmlns:m="http://schemas.openxmlformats.org/officeDocument/2006/math">
                      <m:r>
                        <a:rPr lang="en-IN" sz="3600" b="1" i="1" smtClean="0">
                          <a:solidFill>
                            <a:srgbClr val="00B050"/>
                          </a:solidFill>
                          <a:latin typeface="Cambria Math"/>
                          <a:ea typeface="Cambria Math"/>
                          <a:cs typeface="Times New Roman" pitchFamily="18" charset="0"/>
                        </a:rPr>
                        <m:t>𝜶</m:t>
                      </m:r>
                      <m:r>
                        <a:rPr lang="en-IN" sz="3600" b="1" i="1" smtClean="0">
                          <a:solidFill>
                            <a:prstClr val="black"/>
                          </a:solidFill>
                          <a:latin typeface="Cambria Math"/>
                          <a:ea typeface="Cambria Math"/>
                          <a:cs typeface="Times New Roman" pitchFamily="18" charset="0"/>
                        </a:rPr>
                        <m:t>=</m:t>
                      </m:r>
                      <m:d>
                        <m:dPr>
                          <m:begChr m:val="⟨"/>
                          <m:endChr m:val="⟩"/>
                          <m:ctrlPr>
                            <a:rPr lang="en-IN" sz="3600" b="1" i="1" smtClean="0">
                              <a:solidFill>
                                <a:prstClr val="black"/>
                              </a:solidFill>
                              <a:latin typeface="Cambria Math" panose="02040503050406030204" pitchFamily="18" charset="0"/>
                              <a:ea typeface="Cambria Math"/>
                              <a:cs typeface="Times New Roman" pitchFamily="18" charset="0"/>
                            </a:rPr>
                          </m:ctrlPr>
                        </m:dPr>
                        <m:e>
                          <m:r>
                            <a:rPr lang="en-US" sz="3600" b="1" i="1" smtClean="0">
                              <a:solidFill>
                                <a:prstClr val="black"/>
                              </a:solidFill>
                              <a:latin typeface="Cambria Math" panose="02040503050406030204" pitchFamily="18" charset="0"/>
                              <a:ea typeface="Cambria Math"/>
                              <a:cs typeface="Times New Roman" pitchFamily="18" charset="0"/>
                            </a:rPr>
                            <m:t>𝒇</m:t>
                          </m:r>
                          <m:r>
                            <a:rPr lang="en-IN" sz="3600" b="1" i="1" smtClean="0">
                              <a:solidFill>
                                <a:prstClr val="black"/>
                              </a:solidFill>
                              <a:latin typeface="Cambria Math"/>
                              <a:ea typeface="Cambria Math"/>
                              <a:cs typeface="Times New Roman" pitchFamily="18" charset="0"/>
                            </a:rPr>
                            <m:t>,</m:t>
                          </m:r>
                          <m:r>
                            <a:rPr lang="en-IN" sz="2800" i="1" smtClean="0">
                              <a:solidFill>
                                <a:prstClr val="black"/>
                              </a:solidFill>
                              <a:latin typeface="Cambria Math"/>
                              <a:ea typeface="Cambria Math"/>
                              <a:cs typeface="Times New Roman" panose="02020603050405020304" pitchFamily="18" charset="0"/>
                            </a:rPr>
                            <m:t> </m:t>
                          </m:r>
                          <m:sSub>
                            <m:sSubPr>
                              <m:ctrlPr>
                                <a:rPr lang="en-IN" sz="2800" i="1" smtClean="0">
                                  <a:solidFill>
                                    <a:srgbClr val="0070C0"/>
                                  </a:solidFill>
                                  <a:latin typeface="Cambria Math" panose="02040503050406030204" pitchFamily="18" charset="0"/>
                                  <a:ea typeface="Cambria Math"/>
                                  <a:cs typeface="Times New Roman" panose="02020603050405020304" pitchFamily="18" charset="0"/>
                                </a:rPr>
                              </m:ctrlPr>
                            </m:sSubPr>
                            <m:e>
                              <m:r>
                                <a:rPr lang="en-IN" sz="2800" i="1">
                                  <a:solidFill>
                                    <a:srgbClr val="0070C0"/>
                                  </a:solidFill>
                                  <a:latin typeface="Cambria Math"/>
                                  <a:ea typeface="Cambria Math"/>
                                  <a:cs typeface="Times New Roman" panose="02020603050405020304" pitchFamily="18" charset="0"/>
                                </a:rPr>
                                <m:t>𝜑</m:t>
                              </m:r>
                            </m:e>
                            <m:sub>
                              <m:r>
                                <a:rPr lang="en-IN" sz="2800" i="1" smtClean="0">
                                  <a:solidFill>
                                    <a:srgbClr val="0070C0"/>
                                  </a:solidFill>
                                  <a:latin typeface="Cambria Math"/>
                                  <a:ea typeface="Cambria Math"/>
                                  <a:cs typeface="Times New Roman" panose="02020603050405020304" pitchFamily="18" charset="0"/>
                                </a:rPr>
                                <m:t>𝑖</m:t>
                              </m:r>
                            </m:sub>
                          </m:sSub>
                        </m:e>
                      </m:d>
                    </m:oMath>
                  </m:oMathPara>
                </a14:m>
                <a:endParaRPr lang="en-IN" sz="2200" dirty="0">
                  <a:solidFill>
                    <a:prstClr val="black"/>
                  </a:solidFill>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58897" y="867547"/>
                <a:ext cx="8443872" cy="1310680"/>
              </a:xfrm>
              <a:prstGeom prst="rect">
                <a:avLst/>
              </a:prstGeom>
              <a:blipFill>
                <a:blip r:embed="rId2"/>
                <a:stretch>
                  <a:fillRect t="-2791"/>
                </a:stretch>
              </a:blipFill>
            </p:spPr>
            <p:txBody>
              <a:bodyPr/>
              <a:lstStyle/>
              <a:p>
                <a:r>
                  <a:rPr lang="en-US">
                    <a:noFill/>
                  </a:rPr>
                  <a:t> </a:t>
                </a:r>
              </a:p>
            </p:txBody>
          </p:sp>
        </mc:Fallback>
      </mc:AlternateContent>
      <p:cxnSp>
        <p:nvCxnSpPr>
          <p:cNvPr id="6" name="Straight Arrow Connector 5"/>
          <p:cNvCxnSpPr/>
          <p:nvPr/>
        </p:nvCxnSpPr>
        <p:spPr>
          <a:xfrm>
            <a:off x="7043473" y="1915729"/>
            <a:ext cx="1152128" cy="319970"/>
          </a:xfrm>
          <a:prstGeom prst="straightConnector1">
            <a:avLst/>
          </a:prstGeom>
          <a:noFill/>
          <a:ln w="12700" cap="flat" cmpd="sng" algn="ctr">
            <a:solidFill>
              <a:sysClr val="windowText" lastClr="000000"/>
            </a:solidFill>
            <a:prstDash val="solid"/>
            <a:miter lim="800000"/>
            <a:tailEnd type="arrow"/>
          </a:ln>
          <a:effectLst/>
        </p:spPr>
      </p:cxnSp>
      <p:sp>
        <p:nvSpPr>
          <p:cNvPr id="7" name="TextBox 6"/>
          <p:cNvSpPr txBox="1"/>
          <p:nvPr/>
        </p:nvSpPr>
        <p:spPr>
          <a:xfrm>
            <a:off x="7475521" y="2379715"/>
            <a:ext cx="3347864" cy="923330"/>
          </a:xfrm>
          <a:prstGeom prst="rect">
            <a:avLst/>
          </a:prstGeom>
          <a:noFill/>
        </p:spPr>
        <p:txBody>
          <a:bodyPr wrap="square" rtlCol="0">
            <a:spAutoFit/>
          </a:bodyPr>
          <a:lstStyle/>
          <a:p>
            <a:pPr marL="342900" indent="-342900" algn="just">
              <a:buFontTx/>
              <a:buAutoNum type="arabicPeriod"/>
            </a:pPr>
            <a:r>
              <a:rPr lang="en-IN" dirty="0" smtClean="0">
                <a:solidFill>
                  <a:prstClr val="black"/>
                </a:solidFill>
                <a:latin typeface="Bodoni MT" panose="02070603080606020203" pitchFamily="18" charset="0"/>
              </a:rPr>
              <a:t>Inner Product for Functional Space.</a:t>
            </a:r>
          </a:p>
          <a:p>
            <a:pPr marL="342900" indent="-342900" algn="just">
              <a:buFontTx/>
              <a:buAutoNum type="arabicPeriod"/>
            </a:pPr>
            <a:r>
              <a:rPr lang="en-IN" dirty="0" smtClean="0">
                <a:solidFill>
                  <a:prstClr val="black"/>
                </a:solidFill>
                <a:latin typeface="Bodoni MT" panose="02070603080606020203" pitchFamily="18" charset="0"/>
              </a:rPr>
              <a:t>Dot product for vector space.</a:t>
            </a:r>
            <a:endParaRPr lang="en-IN" dirty="0">
              <a:solidFill>
                <a:prstClr val="black"/>
              </a:solidFill>
              <a:latin typeface="Bodoni MT" panose="02070603080606020203" pitchFamily="18" charset="0"/>
            </a:endParaRPr>
          </a:p>
        </p:txBody>
      </p:sp>
      <p:cxnSp>
        <p:nvCxnSpPr>
          <p:cNvPr id="8" name="Straight Arrow Connector 7"/>
          <p:cNvCxnSpPr/>
          <p:nvPr/>
        </p:nvCxnSpPr>
        <p:spPr>
          <a:xfrm flipH="1">
            <a:off x="5963353" y="2178227"/>
            <a:ext cx="576064" cy="521458"/>
          </a:xfrm>
          <a:prstGeom prst="straightConnector1">
            <a:avLst/>
          </a:prstGeom>
          <a:noFill/>
          <a:ln w="12700" cap="flat" cmpd="sng" algn="ctr">
            <a:solidFill>
              <a:srgbClr val="5B9BD5"/>
            </a:solidFill>
            <a:prstDash val="solid"/>
            <a:miter lim="800000"/>
            <a:tailEnd type="arrow"/>
          </a:ln>
          <a:effectLst/>
        </p:spPr>
      </p:cxnSp>
      <p:sp>
        <p:nvSpPr>
          <p:cNvPr id="9" name="TextBox 8"/>
          <p:cNvSpPr txBox="1"/>
          <p:nvPr/>
        </p:nvSpPr>
        <p:spPr>
          <a:xfrm>
            <a:off x="4451185" y="2658455"/>
            <a:ext cx="3024336" cy="369332"/>
          </a:xfrm>
          <a:prstGeom prst="rect">
            <a:avLst/>
          </a:prstGeom>
          <a:noFill/>
        </p:spPr>
        <p:txBody>
          <a:bodyPr wrap="square" rtlCol="0">
            <a:spAutoFit/>
          </a:bodyPr>
          <a:lstStyle/>
          <a:p>
            <a:r>
              <a:rPr lang="en-IN" b="1" dirty="0" smtClean="0">
                <a:solidFill>
                  <a:srgbClr val="0070C0"/>
                </a:solidFill>
                <a:latin typeface="Andalus" panose="02020603050405020304" pitchFamily="18" charset="-78"/>
                <a:cs typeface="Andalus" panose="02020603050405020304" pitchFamily="18" charset="-78"/>
              </a:rPr>
              <a:t>Basis Function or Dictionary</a:t>
            </a:r>
          </a:p>
        </p:txBody>
      </p:sp>
      <p:cxnSp>
        <p:nvCxnSpPr>
          <p:cNvPr id="10" name="Straight Arrow Connector 9"/>
          <p:cNvCxnSpPr/>
          <p:nvPr/>
        </p:nvCxnSpPr>
        <p:spPr>
          <a:xfrm flipH="1">
            <a:off x="3659097" y="2019675"/>
            <a:ext cx="1296144" cy="576064"/>
          </a:xfrm>
          <a:prstGeom prst="straightConnector1">
            <a:avLst/>
          </a:prstGeom>
          <a:noFill/>
          <a:ln w="22225" cap="flat" cmpd="sng" algn="ctr">
            <a:solidFill>
              <a:srgbClr val="00B050"/>
            </a:solidFill>
            <a:prstDash val="solid"/>
            <a:miter lim="800000"/>
            <a:tailEnd type="arrow"/>
          </a:ln>
          <a:effectLst/>
        </p:spPr>
      </p:cxnSp>
      <mc:AlternateContent xmlns:mc="http://schemas.openxmlformats.org/markup-compatibility/2006" xmlns:a14="http://schemas.microsoft.com/office/drawing/2010/main">
        <mc:Choice Requires="a14">
          <p:sp>
            <p:nvSpPr>
              <p:cNvPr id="11" name="TextBox 10"/>
              <p:cNvSpPr txBox="1"/>
              <p:nvPr/>
            </p:nvSpPr>
            <p:spPr>
              <a:xfrm>
                <a:off x="1858897" y="2595739"/>
                <a:ext cx="2556284" cy="682623"/>
              </a:xfrm>
              <a:prstGeom prst="rect">
                <a:avLst/>
              </a:prstGeom>
              <a:noFill/>
            </p:spPr>
            <p:txBody>
              <a:bodyPr wrap="square" rtlCol="0">
                <a:spAutoFit/>
              </a:bodyPr>
              <a:lstStyle/>
              <a:p>
                <a:r>
                  <a:rPr lang="en-IN" b="1" dirty="0" smtClean="0">
                    <a:solidFill>
                      <a:srgbClr val="00B050"/>
                    </a:solidFill>
                    <a:latin typeface="Cambria Math" panose="02040503050406030204" pitchFamily="18" charset="0"/>
                    <a:ea typeface="Cambria Math" panose="02040503050406030204" pitchFamily="18" charset="0"/>
                  </a:rPr>
                  <a:t>Transformed Coefficient</a:t>
                </a:r>
              </a:p>
              <a:p>
                <a:pPr/>
                <a14:m>
                  <m:oMathPara xmlns:m="http://schemas.openxmlformats.org/officeDocument/2006/math">
                    <m:oMathParaPr>
                      <m:jc m:val="centerGroup"/>
                    </m:oMathParaPr>
                    <m:oMath xmlns:m="http://schemas.openxmlformats.org/officeDocument/2006/math">
                      <m:r>
                        <a:rPr lang="en-IN" sz="2000" b="1" i="1" smtClean="0">
                          <a:solidFill>
                            <a:prstClr val="black"/>
                          </a:solidFill>
                          <a:latin typeface="Cambria Math"/>
                          <a:ea typeface="Cambria Math"/>
                          <a:cs typeface="Times New Roman" pitchFamily="18" charset="0"/>
                        </a:rPr>
                        <m:t>𝜶</m:t>
                      </m:r>
                      <m:r>
                        <a:rPr lang="en-IN" sz="2000" b="1" i="1">
                          <a:solidFill>
                            <a:prstClr val="black"/>
                          </a:solidFill>
                          <a:latin typeface="Cambria Math"/>
                          <a:ea typeface="Cambria Math"/>
                          <a:cs typeface="Times New Roman" pitchFamily="18" charset="0"/>
                        </a:rPr>
                        <m:t>∈ </m:t>
                      </m:r>
                      <m:sSup>
                        <m:sSupPr>
                          <m:ctrlPr>
                            <a:rPr lang="en-IN" sz="2000" b="1" i="1">
                              <a:solidFill>
                                <a:prstClr val="black"/>
                              </a:solidFill>
                              <a:latin typeface="Cambria Math" panose="02040503050406030204" pitchFamily="18" charset="0"/>
                              <a:ea typeface="Cambria Math"/>
                              <a:cs typeface="Times New Roman" pitchFamily="18" charset="0"/>
                            </a:rPr>
                          </m:ctrlPr>
                        </m:sSupPr>
                        <m:e>
                          <m:r>
                            <a:rPr lang="en-IN" sz="2000" b="1" i="1" smtClean="0">
                              <a:solidFill>
                                <a:prstClr val="black"/>
                              </a:solidFill>
                              <a:latin typeface="Cambria Math"/>
                              <a:ea typeface="Cambria Math"/>
                              <a:cs typeface="Times New Roman" pitchFamily="18" charset="0"/>
                            </a:rPr>
                            <m:t>ℂ</m:t>
                          </m:r>
                        </m:e>
                        <m:sup>
                          <m:r>
                            <a:rPr lang="en-IN" sz="2000" b="1" i="1" smtClean="0">
                              <a:solidFill>
                                <a:prstClr val="black"/>
                              </a:solidFill>
                              <a:latin typeface="Cambria Math"/>
                              <a:ea typeface="Cambria Math"/>
                              <a:cs typeface="Times New Roman" pitchFamily="18" charset="0"/>
                            </a:rPr>
                            <m:t>𝑻</m:t>
                          </m:r>
                          <m:r>
                            <a:rPr lang="en-IN" sz="2000" b="1" i="1">
                              <a:solidFill>
                                <a:prstClr val="black"/>
                              </a:solidFill>
                              <a:latin typeface="Cambria Math"/>
                              <a:ea typeface="Cambria Math"/>
                              <a:cs typeface="Times New Roman" pitchFamily="18" charset="0"/>
                            </a:rPr>
                            <m:t>×</m:t>
                          </m:r>
                          <m:r>
                            <a:rPr lang="en-US" sz="2000" b="1" i="1" smtClean="0">
                              <a:solidFill>
                                <a:prstClr val="black"/>
                              </a:solidFill>
                              <a:latin typeface="Cambria Math" panose="02040503050406030204" pitchFamily="18" charset="0"/>
                              <a:ea typeface="Cambria Math"/>
                              <a:cs typeface="Times New Roman" pitchFamily="18" charset="0"/>
                            </a:rPr>
                            <m:t>𝑴</m:t>
                          </m:r>
                        </m:sup>
                      </m:sSup>
                    </m:oMath>
                  </m:oMathPara>
                </a14:m>
                <a:endParaRPr lang="en-IN" sz="2000" b="1" dirty="0">
                  <a:solidFill>
                    <a:srgbClr val="00B050"/>
                  </a:solidFill>
                  <a:latin typeface="Cambria Math" panose="02040503050406030204" pitchFamily="18" charset="0"/>
                  <a:ea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58897" y="2595739"/>
                <a:ext cx="2556284" cy="682623"/>
              </a:xfrm>
              <a:prstGeom prst="rect">
                <a:avLst/>
              </a:prstGeom>
              <a:blipFill>
                <a:blip r:embed="rId3"/>
                <a:stretch>
                  <a:fillRect l="-2148" t="-6250" r="-477"/>
                </a:stretch>
              </a:blipFill>
            </p:spPr>
            <p:txBody>
              <a:bodyPr/>
              <a:lstStyle/>
              <a:p>
                <a:r>
                  <a:rPr lang="en-US">
                    <a:noFill/>
                  </a:rPr>
                  <a:t> </a:t>
                </a:r>
              </a:p>
            </p:txBody>
          </p:sp>
        </mc:Fallback>
      </mc:AlternateContent>
      <p:grpSp>
        <p:nvGrpSpPr>
          <p:cNvPr id="12" name="Group 11"/>
          <p:cNvGrpSpPr/>
          <p:nvPr/>
        </p:nvGrpSpPr>
        <p:grpSpPr>
          <a:xfrm>
            <a:off x="1895409" y="3271715"/>
            <a:ext cx="8676456" cy="3481531"/>
            <a:chOff x="216024" y="3212976"/>
            <a:chExt cx="8676456" cy="3619656"/>
          </a:xfrm>
        </p:grpSpPr>
        <mc:AlternateContent xmlns:mc="http://schemas.openxmlformats.org/markup-compatibility/2006" xmlns:a14="http://schemas.microsoft.com/office/drawing/2010/main">
          <mc:Choice Requires="a14">
            <p:sp>
              <p:nvSpPr>
                <p:cNvPr id="13" name="Rectangle 12"/>
                <p:cNvSpPr/>
                <p:nvPr/>
              </p:nvSpPr>
              <p:spPr>
                <a:xfrm>
                  <a:off x="216024" y="3212976"/>
                  <a:ext cx="8676456" cy="3619656"/>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2200" b="1" i="0" u="sng" strike="noStrike" kern="0" cap="none" spc="0" normalizeH="0" baseline="0" noProof="0" dirty="0" smtClean="0">
                      <a:ln>
                        <a:noFill/>
                      </a:ln>
                      <a:solidFill>
                        <a:srgbClr val="0B0FC5"/>
                      </a:solidFill>
                      <a:effectLst/>
                      <a:uLnTx/>
                      <a:uFillTx/>
                      <a:latin typeface="Baskerville Old Face" pitchFamily="18" charset="0"/>
                      <a:cs typeface="Times New Roman" pitchFamily="18" charset="0"/>
                    </a:rPr>
                    <a:t>Dictionary &amp; Its Property</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400" b="1" i="0" u="sng" strike="noStrike" kern="0" cap="none" spc="0" normalizeH="0" baseline="0" noProof="0" dirty="0" smtClean="0">
                    <a:ln>
                      <a:noFill/>
                    </a:ln>
                    <a:solidFill>
                      <a:srgbClr val="0B0FC5"/>
                    </a:solidFill>
                    <a:effectLst/>
                    <a:uLnTx/>
                    <a:uFillTx/>
                    <a:latin typeface="Baskerville Old Face" pitchFamily="18" charset="0"/>
                    <a:cs typeface="Times New Roman" pitchFamily="18" charset="0"/>
                  </a:endParaRPr>
                </a:p>
                <a:p>
                  <a:pPr marL="342900" marR="0" lvl="0" indent="-342900" algn="just"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Dictionary/Basis Function </a:t>
                  </a:r>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l-GR" sz="2000" b="1"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𝜱</m:t>
                      </m:r>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I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I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𝜑</m:t>
                              </m:r>
                            </m:e>
                            <m: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1 </m:t>
                              </m:r>
                            </m:sub>
                          </m:s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I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𝜑</m:t>
                              </m:r>
                            </m:e>
                            <m: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2 </m:t>
                              </m:r>
                            </m:sub>
                          </m:s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I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𝜑</m:t>
                              </m:r>
                            </m:e>
                            <m: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𝑇</m:t>
                              </m:r>
                            </m:sub>
                          </m:sSub>
                          <m:r>
                            <a:rPr kumimoji="0" lang="en-IN" sz="20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e>
                        <m:sub>
                          <m:r>
                            <a:rPr kumimoji="0" lang="en-US"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itchFamily="18" charset="0"/>
                            </a:rPr>
                            <m:t>𝑴</m:t>
                          </m:r>
                          <m:r>
                            <a:rPr kumimoji="0" lang="en-IN" sz="2000" b="1" i="1" u="none" strike="noStrike" kern="0" cap="none" spc="0" normalizeH="0" baseline="0" noProof="0" smtClean="0">
                              <a:ln>
                                <a:noFill/>
                              </a:ln>
                              <a:solidFill>
                                <a:prstClr val="black"/>
                              </a:solidFill>
                              <a:effectLst/>
                              <a:uLnTx/>
                              <a:uFillTx/>
                              <a:latin typeface="Cambria Math"/>
                              <a:ea typeface="Cambria Math"/>
                              <a:cs typeface="Times New Roman" pitchFamily="18" charset="0"/>
                            </a:rPr>
                            <m:t>×</m:t>
                          </m:r>
                          <m:r>
                            <a:rPr kumimoji="0" lang="en-IN" sz="2000" b="1" i="1" u="none" strike="noStrike" kern="0" cap="none" spc="0" normalizeH="0" baseline="0" noProof="0" smtClean="0">
                              <a:ln>
                                <a:noFill/>
                              </a:ln>
                              <a:solidFill>
                                <a:prstClr val="black"/>
                              </a:solidFill>
                              <a:effectLst/>
                              <a:uLnTx/>
                              <a:uFillTx/>
                              <a:latin typeface="Cambria Math"/>
                              <a:ea typeface="Cambria Math"/>
                              <a:cs typeface="Times New Roman" pitchFamily="18" charset="0"/>
                            </a:rPr>
                            <m:t>𝑻</m:t>
                          </m:r>
                        </m:sub>
                      </m:sSub>
                    </m:oMath>
                  </a14:m>
                  <a:r>
                    <a:rPr kumimoji="0" lang="en-IN" sz="20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2200" b="1" i="0" u="sng" strike="noStrike" kern="0" cap="none" spc="0" normalizeH="0" baseline="0" noProof="0" dirty="0" smtClean="0">
                    <a:ln>
                      <a:noFill/>
                    </a:ln>
                    <a:solidFill>
                      <a:srgbClr val="0B0FC5"/>
                    </a:solidFill>
                    <a:effectLst/>
                    <a:uLnTx/>
                    <a:uFillTx/>
                    <a:latin typeface="Baskerville Old Face" pitchFamily="18" charset="0"/>
                    <a:cs typeface="Times New Roman" pitchFamily="18" charset="0"/>
                  </a:endParaRPr>
                </a:p>
                <a:p>
                  <a:pPr marL="711200" marR="0" lvl="0" indent="-347663" algn="just" defTabSz="914400" eaLnBrk="1" fontAlgn="auto" latinLnBrk="0" hangingPunct="1">
                    <a:lnSpc>
                      <a:spcPct val="100000"/>
                    </a:lnSpc>
                    <a:spcBef>
                      <a:spcPts val="0"/>
                    </a:spcBef>
                    <a:spcAft>
                      <a:spcPts val="0"/>
                    </a:spcAft>
                    <a:buClrTx/>
                    <a:buSzTx/>
                    <a:buFont typeface="+mj-lt"/>
                    <a:buAutoNum type="romanUcPeriod"/>
                    <a:tabLst/>
                    <a:defRPr/>
                  </a:pPr>
                  <a:r>
                    <a:rPr kumimoji="0" lang="en-IN" sz="2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Such that</a:t>
                  </a:r>
                  <a:r>
                    <a:rPr kumimoji="0" lang="en-IN" sz="2200" b="0" i="0" u="none" strike="noStrike" kern="0" cap="none" spc="0" normalizeH="0" baseline="0" noProof="0" dirty="0" smtClean="0">
                      <a:ln>
                        <a:noFill/>
                      </a:ln>
                      <a:solidFill>
                        <a:srgbClr val="002060"/>
                      </a:solidFill>
                      <a:effectLst/>
                      <a:uLnTx/>
                      <a:uFillTx/>
                      <a:latin typeface="Times New Roman" panose="02020603050405020304" pitchFamily="18" charset="0"/>
                      <a:cs typeface="Times New Roman" panose="02020603050405020304" pitchFamily="18" charset="0"/>
                    </a:rPr>
                    <a:t>:</a:t>
                  </a:r>
                </a:p>
                <a:p>
                  <a:pPr marL="0" marR="0" lvl="0" indent="0" algn="just"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m:t>
                        </m:r>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𝑖</m:t>
                        </m:r>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 ∈ </m:t>
                        </m:r>
                        <m:d>
                          <m:dPr>
                            <m:begChr m:val="{"/>
                            <m:endChr m:val="}"/>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dPr>
                          <m:e>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1, 2, …, </m:t>
                            </m:r>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𝑇</m:t>
                            </m:r>
                          </m:e>
                        </m:d>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 </m:t>
                        </m:r>
                        <m:sSup>
                          <m:sSupPr>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sSupPr>
                          <m:e>
                            <m:d>
                              <m:dPr>
                                <m:begChr m:val="‖"/>
                                <m:endChr m:val="‖"/>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dPr>
                              <m:e>
                                <m:sSub>
                                  <m:sSubPr>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𝜑</m:t>
                                    </m:r>
                                  </m:e>
                                  <m:sub>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𝑖</m:t>
                                    </m:r>
                                  </m:sub>
                                </m:sSub>
                              </m:e>
                            </m:d>
                          </m:e>
                          <m:sup>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2</m:t>
                            </m:r>
                          </m:sup>
                        </m:sSup>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 </m:t>
                        </m:r>
                        <m:nary>
                          <m:naryPr>
                            <m:chr m:val="∑"/>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naryPr>
                          <m:sub>
                            <m:r>
                              <m:rPr>
                                <m:brk m:alnAt="23"/>
                              </m:rP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𝑛</m:t>
                            </m:r>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=1</m:t>
                            </m:r>
                          </m:sub>
                          <m:sup>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𝑁</m:t>
                            </m:r>
                          </m:sup>
                          <m:e>
                            <m:sSup>
                              <m:sSupPr>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sSupPr>
                              <m:e>
                                <m:d>
                                  <m:dPr>
                                    <m:begChr m:val="|"/>
                                    <m:endChr m:val="|"/>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dPr>
                                  <m:e>
                                    <m:sSub>
                                      <m:sSubPr>
                                        <m:ctrlPr>
                                          <a:rPr kumimoji="0" lang="en-IN"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ctrlPr>
                                      </m:sSubPr>
                                      <m:e>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𝜑</m:t>
                                        </m:r>
                                      </m:e>
                                      <m:sub>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𝑖</m:t>
                                        </m:r>
                                      </m:sub>
                                    </m:sSub>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m:t>
                                    </m:r>
                                    <m:r>
                                      <a:rPr kumimoji="0" lang="en-US" sz="2000" b="0" i="1" u="none" strike="noStrike" kern="0" cap="none" spc="0" normalizeH="0" baseline="0" noProof="0" smtClean="0">
                                        <a:ln>
                                          <a:noFill/>
                                        </a:ln>
                                        <a:solidFill>
                                          <a:srgbClr val="002060"/>
                                        </a:solidFill>
                                        <a:effectLst/>
                                        <a:uLnTx/>
                                        <a:uFillTx/>
                                        <a:latin typeface="Cambria Math" panose="02040503050406030204" pitchFamily="18" charset="0"/>
                                        <a:ea typeface="Cambria Math"/>
                                        <a:cs typeface="Times New Roman" panose="02020603050405020304" pitchFamily="18" charset="0"/>
                                      </a:rPr>
                                      <m:t>𝑚</m:t>
                                    </m:r>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m:t>
                                    </m:r>
                                  </m:e>
                                </m:d>
                              </m:e>
                              <m:sup>
                                <m:r>
                                  <a:rPr kumimoji="0" lang="en-IN" sz="2000" b="0" i="1" u="none" strike="noStrike" kern="0" cap="none" spc="0" normalizeH="0" baseline="0" noProof="0" smtClean="0">
                                    <a:ln>
                                      <a:noFill/>
                                    </a:ln>
                                    <a:solidFill>
                                      <a:srgbClr val="002060"/>
                                    </a:solidFill>
                                    <a:effectLst/>
                                    <a:uLnTx/>
                                    <a:uFillTx/>
                                    <a:latin typeface="Cambria Math"/>
                                    <a:ea typeface="Cambria Math"/>
                                    <a:cs typeface="Times New Roman" panose="02020603050405020304" pitchFamily="18" charset="0"/>
                                  </a:rPr>
                                  <m:t>2</m:t>
                                </m:r>
                              </m:sup>
                            </m:sSup>
                          </m:e>
                        </m:nary>
                      </m:oMath>
                    </m:oMathPara>
                  </a14:m>
                  <a:endParaRPr kumimoji="0" lang="en-IN" sz="2000" b="0" i="0" u="none" strike="noStrike" kern="0" cap="none" spc="0" normalizeH="0" baseline="0" noProof="0" dirty="0" smtClean="0">
                    <a:ln>
                      <a:noFill/>
                    </a:ln>
                    <a:solidFill>
                      <a:srgbClr val="002060"/>
                    </a:solidFill>
                    <a:effectLst/>
                    <a:uLnTx/>
                    <a:uFillTx/>
                    <a:latin typeface="Times New Roman" panose="02020603050405020304" pitchFamily="18" charset="0"/>
                    <a:cs typeface="Times New Roman" panose="02020603050405020304" pitchFamily="18" charset="0"/>
                  </a:endParaRPr>
                </a:p>
                <a:p>
                  <a:pPr marL="711200" marR="0" lvl="0" indent="-347663" algn="just" defTabSz="914400" eaLnBrk="1" fontAlgn="auto" latinLnBrk="0" hangingPunct="1">
                    <a:lnSpc>
                      <a:spcPct val="100000"/>
                    </a:lnSpc>
                    <a:spcBef>
                      <a:spcPts val="0"/>
                    </a:spcBef>
                    <a:spcAft>
                      <a:spcPts val="0"/>
                    </a:spcAft>
                    <a:buClrTx/>
                    <a:buSzTx/>
                    <a:buFont typeface="+mj-lt"/>
                    <a:buAutoNum type="romanUcPeriod" startAt="2"/>
                    <a:tabLst/>
                    <a:defRPr/>
                  </a:pPr>
                  <a:r>
                    <a:rPr kumimoji="0" lang="en-IN" sz="2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Orthogonal:</a:t>
                  </a:r>
                </a:p>
                <a:p>
                  <a:pPr marL="363538" marR="0" lvl="0" indent="0" algn="ctr" defTabSz="914400" eaLnBrk="1" fontAlgn="auto" latinLnBrk="0" hangingPunct="1">
                    <a:lnSpc>
                      <a:spcPct val="100000"/>
                    </a:lnSpc>
                    <a:spcBef>
                      <a:spcPts val="0"/>
                    </a:spcBef>
                    <a:spcAft>
                      <a:spcPts val="0"/>
                    </a:spcAft>
                    <a:buClrTx/>
                    <a:buSzTx/>
                    <a:buFontTx/>
                    <a:buNone/>
                    <a:tabLst/>
                    <a:defRPr/>
                  </a:pPr>
                  <a:r>
                    <a:rPr kumimoji="0" lang="en-IN" sz="2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l-GR" sz="22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pPr>
                        <m:e>
                          <m:r>
                            <a:rPr kumimoji="0" lang="el-GR" sz="2200" b="1"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𝜱</m:t>
                          </m:r>
                        </m:e>
                        <m:sup>
                          <m:r>
                            <a:rPr kumimoji="0" lang="en-IN" sz="22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up>
                      </m:sSup>
                      <m:r>
                        <a:rPr kumimoji="0" lang="en-IN" sz="22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p>
                        <m:sSupPr>
                          <m:ctrlPr>
                            <a:rPr kumimoji="0" lang="el-GR" sz="2200" b="0"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pPr>
                        <m:e>
                          <m:r>
                            <a:rPr kumimoji="0" lang="el-GR" sz="2200" b="1"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𝜱</m:t>
                          </m:r>
                        </m:e>
                        <m:sup>
                          <m:r>
                            <a:rPr kumimoji="0" lang="en-IN" sz="2200" b="0" i="1" u="none" strike="noStrike" kern="0" cap="none" spc="0" normalizeH="0" baseline="0" noProof="0" smtClean="0">
                              <a:ln>
                                <a:noFill/>
                              </a:ln>
                              <a:solidFill>
                                <a:prstClr val="black"/>
                              </a:solidFill>
                              <a:effectLst/>
                              <a:uLnTx/>
                              <a:uFillTx/>
                              <a:latin typeface="Cambria Math"/>
                              <a:ea typeface="Cambria Math"/>
                              <a:cs typeface="Times New Roman" panose="02020603050405020304" pitchFamily="18" charset="0"/>
                            </a:rPr>
                            <m:t>−1</m:t>
                          </m:r>
                        </m:sup>
                      </m:sSup>
                    </m:oMath>
                  </a14:m>
                  <a:endParaRPr kumimoji="0" lang="en-IN" sz="2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16024" y="3212976"/>
                  <a:ext cx="8676456" cy="3619656"/>
                </a:xfrm>
                <a:prstGeom prst="rect">
                  <a:avLst/>
                </a:prstGeom>
                <a:blipFill>
                  <a:blip r:embed="rId5"/>
                  <a:stretch>
                    <a:fillRect l="-914" t="-1226"/>
                  </a:stretch>
                </a:blipFill>
              </p:spPr>
              <p:txBody>
                <a:bodyPr/>
                <a:lstStyle/>
                <a:p>
                  <a:r>
                    <a:rPr lang="en-US">
                      <a:noFill/>
                    </a:rPr>
                    <a:t> </a:t>
                  </a:r>
                </a:p>
              </p:txBody>
            </p:sp>
          </mc:Fallback>
        </mc:AlternateContent>
        <p:cxnSp>
          <p:nvCxnSpPr>
            <p:cNvPr id="14" name="Elbow Connector 13"/>
            <p:cNvCxnSpPr/>
            <p:nvPr/>
          </p:nvCxnSpPr>
          <p:spPr>
            <a:xfrm>
              <a:off x="4572000" y="4562569"/>
              <a:ext cx="648072" cy="432048"/>
            </a:xfrm>
            <a:prstGeom prst="bentConnector3">
              <a:avLst>
                <a:gd name="adj1" fmla="val 2968"/>
              </a:avLst>
            </a:prstGeom>
            <a:noFill/>
            <a:ln w="22225" cap="flat" cmpd="sng" algn="ctr">
              <a:solidFill>
                <a:sysClr val="windowText" lastClr="000000"/>
              </a:solidFill>
              <a:prstDash val="solid"/>
              <a:miter lim="800000"/>
              <a:tailEnd type="arrow"/>
            </a:ln>
            <a:effectLst/>
          </p:spPr>
        </p:cxnSp>
        <mc:AlternateContent xmlns:mc="http://schemas.openxmlformats.org/markup-compatibility/2006" xmlns:a14="http://schemas.microsoft.com/office/drawing/2010/main">
          <mc:Choice Requires="a14">
            <p:sp>
              <p:nvSpPr>
                <p:cNvPr id="15" name="TextBox 14"/>
                <p:cNvSpPr txBox="1"/>
                <p:nvPr/>
              </p:nvSpPr>
              <p:spPr>
                <a:xfrm>
                  <a:off x="5148064" y="4684494"/>
                  <a:ext cx="2322004" cy="4232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Atoms: </a:t>
                  </a:r>
                  <a14:m>
                    <m:oMath xmlns:m="http://schemas.openxmlformats.org/officeDocument/2006/math">
                      <m:sSub>
                        <m:sSubPr>
                          <m:ctrlPr>
                            <a:rPr kumimoji="0" lang="en-IN"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000" b="0" i="1" u="none" strike="noStrike" kern="0" cap="none" spc="0" normalizeH="0" baseline="0" noProof="0" smtClean="0">
                              <a:ln>
                                <a:noFill/>
                              </a:ln>
                              <a:solidFill>
                                <a:prstClr val="black"/>
                              </a:solidFill>
                              <a:effectLst/>
                              <a:uLnTx/>
                              <a:uFillTx/>
                              <a:latin typeface="Cambria Math"/>
                              <a:ea typeface="Cambria Math"/>
                            </a:rPr>
                            <m:t>𝜑</m:t>
                          </m:r>
                        </m:e>
                        <m:sub>
                          <m:r>
                            <a:rPr kumimoji="0" lang="en-IN" sz="2000" b="0" i="1" u="none" strike="noStrike" kern="0" cap="none" spc="0" normalizeH="0" baseline="0" noProof="0" smtClean="0">
                              <a:ln>
                                <a:noFill/>
                              </a:ln>
                              <a:solidFill>
                                <a:prstClr val="black"/>
                              </a:solidFill>
                              <a:effectLst/>
                              <a:uLnTx/>
                              <a:uFillTx/>
                              <a:latin typeface="Cambria Math"/>
                            </a:rPr>
                            <m:t>𝑖</m:t>
                          </m:r>
                        </m:sub>
                      </m:sSub>
                      <m:r>
                        <a:rPr kumimoji="0" lang="en-IN" sz="2000" b="0" i="1" u="none" strike="noStrike" kern="0" cap="none" spc="0" normalizeH="0" baseline="0" noProof="0" smtClean="0">
                          <a:ln>
                            <a:noFill/>
                          </a:ln>
                          <a:solidFill>
                            <a:prstClr val="black"/>
                          </a:solidFill>
                          <a:effectLst/>
                          <a:uLnTx/>
                          <a:uFillTx/>
                          <a:latin typeface="Cambria Math"/>
                        </a:rPr>
                        <m:t> </m:t>
                      </m:r>
                      <m:r>
                        <a:rPr kumimoji="0" lang="en-IN" sz="2000" b="0" i="1" u="none" strike="noStrike" kern="0" cap="none" spc="0" normalizeH="0" baseline="0" noProof="0" smtClean="0">
                          <a:ln>
                            <a:noFill/>
                          </a:ln>
                          <a:solidFill>
                            <a:prstClr val="black"/>
                          </a:solidFill>
                          <a:effectLst/>
                          <a:uLnTx/>
                          <a:uFillTx/>
                          <a:latin typeface="Cambria Math"/>
                          <a:ea typeface="Cambria Math"/>
                        </a:rPr>
                        <m:t>∈</m:t>
                      </m:r>
                      <m:sSup>
                        <m:sSupPr>
                          <m:ctrlPr>
                            <a:rPr kumimoji="0" lang="en-I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itchFamily="18" charset="0"/>
                            </a:rPr>
                          </m:ctrlPr>
                        </m:sSupPr>
                        <m:e>
                          <m:r>
                            <a:rPr kumimoji="0" lang="en-IN" sz="2000" b="1" i="1" u="none" strike="noStrike" kern="0" cap="none" spc="0" normalizeH="0" baseline="0" noProof="0" smtClean="0">
                              <a:ln>
                                <a:noFill/>
                              </a:ln>
                              <a:solidFill>
                                <a:prstClr val="black"/>
                              </a:solidFill>
                              <a:effectLst/>
                              <a:uLnTx/>
                              <a:uFillTx/>
                              <a:latin typeface="Cambria Math"/>
                              <a:ea typeface="Cambria Math"/>
                              <a:cs typeface="Times New Roman" pitchFamily="18" charset="0"/>
                            </a:rPr>
                            <m:t>ℂ</m:t>
                          </m:r>
                        </m:e>
                        <m:sup>
                          <m:r>
                            <a:rPr kumimoji="0" lang="en-IN" sz="2000" b="1" i="1" u="none" strike="noStrike" kern="0" cap="none" spc="0" normalizeH="0" baseline="0" noProof="0" smtClean="0">
                              <a:ln>
                                <a:noFill/>
                              </a:ln>
                              <a:solidFill>
                                <a:prstClr val="black"/>
                              </a:solidFill>
                              <a:effectLst/>
                              <a:uLnTx/>
                              <a:uFillTx/>
                              <a:latin typeface="Cambria Math"/>
                              <a:ea typeface="Cambria Math"/>
                              <a:cs typeface="Times New Roman" pitchFamily="18" charset="0"/>
                            </a:rPr>
                            <m:t>𝟏</m:t>
                          </m:r>
                          <m:r>
                            <a:rPr kumimoji="0" lang="en-IN" sz="2000" b="1" i="1" u="none" strike="noStrike" kern="0" cap="none" spc="0" normalizeH="0" baseline="0" noProof="0" smtClean="0">
                              <a:ln>
                                <a:noFill/>
                              </a:ln>
                              <a:solidFill>
                                <a:prstClr val="black"/>
                              </a:solidFill>
                              <a:effectLst/>
                              <a:uLnTx/>
                              <a:uFillTx/>
                              <a:latin typeface="Cambria Math"/>
                              <a:ea typeface="Cambria Math"/>
                              <a:cs typeface="Times New Roman" pitchFamily="18" charset="0"/>
                            </a:rPr>
                            <m:t>×</m:t>
                          </m:r>
                          <m:r>
                            <a:rPr kumimoji="0" lang="en-US"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a:cs typeface="Times New Roman" pitchFamily="18" charset="0"/>
                            </a:rPr>
                            <m:t>𝑴</m:t>
                          </m:r>
                        </m:sup>
                      </m:sSup>
                    </m:oMath>
                  </a14:m>
                  <a:endParaRPr kumimoji="0" lang="en-IN" sz="20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8064" y="4684494"/>
                  <a:ext cx="2322004" cy="423250"/>
                </a:xfrm>
                <a:prstGeom prst="rect">
                  <a:avLst/>
                </a:prstGeom>
                <a:blipFill rotWithShape="0">
                  <a:blip r:embed="rId6"/>
                  <a:stretch>
                    <a:fillRect t="-7463" b="-25373"/>
                  </a:stretch>
                </a:blipFill>
              </p:spPr>
              <p:txBody>
                <a:bodyPr/>
                <a:lstStyle/>
                <a:p>
                  <a:r>
                    <a:rPr lang="en-US">
                      <a:noFill/>
                    </a:rPr>
                    <a:t> </a:t>
                  </a:r>
                </a:p>
              </p:txBody>
            </p:sp>
          </mc:Fallback>
        </mc:AlternateContent>
      </p:grpSp>
      <p:sp>
        <p:nvSpPr>
          <p:cNvPr id="16" name="TextBox 15"/>
          <p:cNvSpPr txBox="1"/>
          <p:nvPr/>
        </p:nvSpPr>
        <p:spPr>
          <a:xfrm>
            <a:off x="9818958" y="1733660"/>
            <a:ext cx="1088795" cy="400110"/>
          </a:xfrm>
          <a:prstGeom prst="rect">
            <a:avLst/>
          </a:prstGeom>
          <a:noFill/>
        </p:spPr>
        <p:txBody>
          <a:bodyPr wrap="square" rtlCol="0">
            <a:spAutoFit/>
          </a:bodyPr>
          <a:lstStyle/>
          <a:p>
            <a:pPr algn="ctr"/>
            <a:r>
              <a:rPr lang="en-IN" sz="2000" dirty="0" smtClean="0">
                <a:solidFill>
                  <a:prstClr val="black"/>
                </a:solidFill>
                <a:latin typeface="Calibri" panose="020F0502020204030204"/>
              </a:rPr>
              <a:t>-----(</a:t>
            </a:r>
            <a:r>
              <a:rPr lang="en-IN" sz="2000" b="1" dirty="0" smtClean="0">
                <a:solidFill>
                  <a:srgbClr val="0000FF"/>
                </a:solidFill>
                <a:latin typeface="Calibri" panose="020F0502020204030204"/>
              </a:rPr>
              <a:t>1</a:t>
            </a:r>
            <a:r>
              <a:rPr lang="en-IN" sz="2000" dirty="0" smtClean="0">
                <a:solidFill>
                  <a:prstClr val="black"/>
                </a:solidFill>
                <a:latin typeface="Calibri" panose="020F0502020204030204"/>
              </a:rPr>
              <a:t>)</a:t>
            </a:r>
            <a:endParaRPr lang="en-IN" sz="2000" dirty="0">
              <a:solidFill>
                <a:prstClr val="black"/>
              </a:solidFill>
              <a:latin typeface="Calibri" panose="020F0502020204030204"/>
            </a:endParaRPr>
          </a:p>
        </p:txBody>
      </p:sp>
      <p:sp>
        <p:nvSpPr>
          <p:cNvPr id="17" name="TextBox 16"/>
          <p:cNvSpPr txBox="1"/>
          <p:nvPr/>
        </p:nvSpPr>
        <p:spPr>
          <a:xfrm>
            <a:off x="9734590" y="3994990"/>
            <a:ext cx="1088795" cy="400110"/>
          </a:xfrm>
          <a:prstGeom prst="rect">
            <a:avLst/>
          </a:prstGeom>
          <a:noFill/>
        </p:spPr>
        <p:txBody>
          <a:bodyPr wrap="square" rtlCol="0">
            <a:spAutoFit/>
          </a:bodyPr>
          <a:lstStyle/>
          <a:p>
            <a:pPr algn="ctr"/>
            <a:r>
              <a:rPr lang="en-IN" sz="2000" dirty="0" smtClean="0">
                <a:solidFill>
                  <a:prstClr val="black"/>
                </a:solidFill>
                <a:latin typeface="Calibri" panose="020F0502020204030204"/>
              </a:rPr>
              <a:t>-----(</a:t>
            </a:r>
            <a:r>
              <a:rPr lang="en-IN" sz="2000" b="1" dirty="0">
                <a:solidFill>
                  <a:srgbClr val="0000FF"/>
                </a:solidFill>
                <a:latin typeface="Calibri" panose="020F0502020204030204"/>
              </a:rPr>
              <a:t>2</a:t>
            </a:r>
            <a:r>
              <a:rPr lang="en-IN" sz="2000" dirty="0" smtClean="0">
                <a:solidFill>
                  <a:prstClr val="black"/>
                </a:solidFill>
                <a:latin typeface="Calibri" panose="020F0502020204030204"/>
              </a:rPr>
              <a:t>)</a:t>
            </a:r>
            <a:endParaRPr lang="en-IN" sz="2000" dirty="0">
              <a:solidFill>
                <a:prstClr val="black"/>
              </a:solidFill>
              <a:latin typeface="Calibri" panose="020F0502020204030204"/>
            </a:endParaRPr>
          </a:p>
        </p:txBody>
      </p:sp>
    </p:spTree>
    <p:extLst>
      <p:ext uri="{BB962C8B-B14F-4D97-AF65-F5344CB8AC3E}">
        <p14:creationId xmlns:p14="http://schemas.microsoft.com/office/powerpoint/2010/main" val="7671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1499282" y="193138"/>
            <a:ext cx="9460232" cy="567986"/>
          </a:xfrm>
        </p:spPr>
        <p:txBody>
          <a:bodyPr>
            <a:normAutofit/>
          </a:bodyPr>
          <a:lstStyle/>
          <a:p>
            <a:pPr algn="ctr"/>
            <a:r>
              <a:rPr lang="en-IN" sz="3200" b="1" u="sng" dirty="0">
                <a:solidFill>
                  <a:srgbClr val="0000FF"/>
                </a:solidFill>
                <a:latin typeface="Gabriola" pitchFamily="82" charset="0"/>
                <a:ea typeface="+mn-ea"/>
                <a:cs typeface="+mn-cs"/>
              </a:rPr>
              <a:t>Fourier Space</a:t>
            </a:r>
          </a:p>
        </p:txBody>
      </p:sp>
      <p:grpSp>
        <p:nvGrpSpPr>
          <p:cNvPr id="19" name="Group 18"/>
          <p:cNvGrpSpPr/>
          <p:nvPr/>
        </p:nvGrpSpPr>
        <p:grpSpPr>
          <a:xfrm>
            <a:off x="1339624" y="533748"/>
            <a:ext cx="10276113" cy="5944833"/>
            <a:chOff x="1339624" y="399278"/>
            <a:chExt cx="10276113" cy="5944833"/>
          </a:xfrm>
        </p:grpSpPr>
        <mc:AlternateContent xmlns:mc="http://schemas.openxmlformats.org/markup-compatibility/2006" xmlns:a14="http://schemas.microsoft.com/office/drawing/2010/main">
          <mc:Choice Requires="a14">
            <p:sp>
              <p:nvSpPr>
                <p:cNvPr id="20" name="TextBox 19"/>
                <p:cNvSpPr txBox="1"/>
                <p:nvPr/>
              </p:nvSpPr>
              <p:spPr>
                <a:xfrm>
                  <a:off x="1339624" y="399278"/>
                  <a:ext cx="10276113" cy="5944833"/>
                </a:xfrm>
                <a:prstGeom prst="rect">
                  <a:avLst/>
                </a:prstGeom>
                <a:noFill/>
              </p:spPr>
              <p:txBody>
                <a:bodyPr wrap="square" rtlCol="0">
                  <a:spAutoFit/>
                </a:bodyPr>
                <a:lstStyle/>
                <a:p>
                  <a:pPr lvl="1" indent="-368300" algn="just">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Functional Space.</a:t>
                  </a:r>
                </a:p>
                <a:p>
                  <a:pPr lvl="1" indent="-368300" algn="just">
                    <a:buFont typeface="Arial" panose="020B0604020202020204" pitchFamily="34" charset="0"/>
                    <a:buChar char="•"/>
                  </a:pPr>
                  <a:endParaRPr lang="en-IN" sz="2000" dirty="0">
                    <a:solidFill>
                      <a:prstClr val="black"/>
                    </a:solidFill>
                    <a:latin typeface="Times New Roman" pitchFamily="18" charset="0"/>
                    <a:cs typeface="Times New Roman" pitchFamily="18" charset="0"/>
                  </a:endParaRPr>
                </a:p>
                <a:p>
                  <a:pPr lvl="1" indent="-368300" algn="just">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Basis function/Dictionary: [Infinitely Oscillating Sinusoids]</a:t>
                  </a:r>
                </a:p>
                <a:p>
                  <a:pPr marL="88900" lvl="1" algn="just"/>
                  <a:endParaRPr lang="en-IN" sz="2000" dirty="0" smtClean="0">
                    <a:solidFill>
                      <a:prstClr val="black"/>
                    </a:solidFill>
                    <a:latin typeface="Times New Roman" pitchFamily="18" charset="0"/>
                    <a:cs typeface="Times New Roman" pitchFamily="18" charset="0"/>
                  </a:endParaRPr>
                </a:p>
                <a:p>
                  <a:pPr lvl="1" indent="-368300"/>
                  <a14:m>
                    <m:oMathPara xmlns:m="http://schemas.openxmlformats.org/officeDocument/2006/math">
                      <m:oMathParaPr>
                        <m:jc m:val="centerGroup"/>
                      </m:oMathParaPr>
                      <m:oMath xmlns:m="http://schemas.openxmlformats.org/officeDocument/2006/math">
                        <m:sSub>
                          <m:sSubPr>
                            <m:ctrlPr>
                              <a:rPr lang="el-GR" sz="2000" b="1" i="1" smtClean="0">
                                <a:solidFill>
                                  <a:prstClr val="black"/>
                                </a:solidFill>
                                <a:latin typeface="Cambria Math" panose="02040503050406030204" pitchFamily="18" charset="0"/>
                                <a:ea typeface="Cambria Math"/>
                                <a:cs typeface="Times New Roman" panose="02020603050405020304" pitchFamily="18" charset="0"/>
                              </a:rPr>
                            </m:ctrlPr>
                          </m:sSubPr>
                          <m:e>
                            <m:r>
                              <a:rPr lang="el-GR" sz="2000" b="1" i="1">
                                <a:solidFill>
                                  <a:prstClr val="black"/>
                                </a:solidFill>
                                <a:latin typeface="Cambria Math"/>
                                <a:ea typeface="Cambria Math"/>
                                <a:cs typeface="Times New Roman" panose="02020603050405020304" pitchFamily="18" charset="0"/>
                              </a:rPr>
                              <m:t>𝜱</m:t>
                            </m:r>
                          </m:e>
                          <m:sub>
                            <m:r>
                              <a:rPr lang="en-IN" sz="2000" b="1" i="1" smtClean="0">
                                <a:solidFill>
                                  <a:prstClr val="black"/>
                                </a:solidFill>
                                <a:latin typeface="Cambria Math" panose="02040503050406030204" pitchFamily="18" charset="0"/>
                                <a:ea typeface="Cambria Math"/>
                                <a:cs typeface="Times New Roman" panose="02020603050405020304" pitchFamily="18" charset="0"/>
                              </a:rPr>
                              <m:t>𝑫𝑭𝑻</m:t>
                            </m:r>
                          </m:sub>
                        </m:sSub>
                        <m:r>
                          <a:rPr lang="en-IN" sz="2000">
                            <a:solidFill>
                              <a:prstClr val="black"/>
                            </a:solidFill>
                            <a:latin typeface="Cambria Math"/>
                            <a:ea typeface="Cambria Math"/>
                            <a:cs typeface="Times New Roman" panose="02020603050405020304" pitchFamily="18" charset="0"/>
                          </a:rPr>
                          <m:t>= </m:t>
                        </m:r>
                        <m:sSub>
                          <m:sSubPr>
                            <m:ctrlPr>
                              <a:rPr lang="en-IN" sz="2000" i="1">
                                <a:solidFill>
                                  <a:prstClr val="black"/>
                                </a:solidFill>
                                <a:latin typeface="Cambria Math" panose="02040503050406030204" pitchFamily="18" charset="0"/>
                                <a:ea typeface="Cambria Math"/>
                                <a:cs typeface="Times New Roman" panose="02020603050405020304" pitchFamily="18" charset="0"/>
                              </a:rPr>
                            </m:ctrlPr>
                          </m:sSubPr>
                          <m:e>
                            <m:d>
                              <m:dPr>
                                <m:begChr m:val="{"/>
                                <m:endChr m:val="}"/>
                                <m:ctrlPr>
                                  <a:rPr lang="en-IN" sz="2000" i="1">
                                    <a:solidFill>
                                      <a:prstClr val="black"/>
                                    </a:solidFill>
                                    <a:latin typeface="Cambria Math" panose="02040503050406030204" pitchFamily="18" charset="0"/>
                                    <a:ea typeface="Cambria Math"/>
                                    <a:cs typeface="Times New Roman" panose="02020603050405020304" pitchFamily="18" charset="0"/>
                                  </a:rPr>
                                </m:ctrlPr>
                              </m:dPr>
                              <m:e>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𝑖</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r>
                                      <a:rPr lang="en-IN" sz="2000" i="1" smtClean="0">
                                        <a:solidFill>
                                          <a:prstClr val="black"/>
                                        </a:solidFill>
                                        <a:latin typeface="Cambria Math" panose="02040503050406030204" pitchFamily="18" charset="0"/>
                                        <a:ea typeface="Cambria Math"/>
                                        <a:cs typeface="Times New Roman" panose="02020603050405020304" pitchFamily="18" charset="0"/>
                                      </a:rPr>
                                      <m:t>𝑘</m:t>
                                    </m:r>
                                    <m:r>
                                      <a:rPr lang="en-IN" sz="2000" i="1">
                                        <a:solidFill>
                                          <a:prstClr val="black"/>
                                        </a:solidFill>
                                        <a:latin typeface="Cambria Math"/>
                                        <a:ea typeface="Cambria Math"/>
                                        <a:cs typeface="Times New Roman" panose="02020603050405020304" pitchFamily="18" charset="0"/>
                                      </a:rPr>
                                      <m:t>𝑛</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sup>
                                </m:sSup>
                              </m:e>
                            </m:d>
                          </m:e>
                          <m:sub>
                            <m:r>
                              <a:rPr lang="en-IN" sz="2000" i="1">
                                <a:solidFill>
                                  <a:prstClr val="black"/>
                                </a:solidFill>
                                <a:latin typeface="Cambria Math"/>
                                <a:ea typeface="Cambria Math"/>
                                <a:cs typeface="Times New Roman" panose="02020603050405020304" pitchFamily="18" charset="0"/>
                              </a:rPr>
                              <m:t>0≤</m:t>
                            </m:r>
                            <m:r>
                              <a:rPr lang="en-IN" sz="2000" i="1" smtClean="0">
                                <a:solidFill>
                                  <a:prstClr val="black"/>
                                </a:solidFill>
                                <a:latin typeface="Cambria Math" panose="02040503050406030204" pitchFamily="18" charset="0"/>
                                <a:ea typeface="Cambria Math"/>
                                <a:cs typeface="Times New Roman" panose="02020603050405020304" pitchFamily="18" charset="0"/>
                              </a:rPr>
                              <m:t>𝑘</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r>
                              <a:rPr lang="en-IN" sz="2000" i="1">
                                <a:solidFill>
                                  <a:prstClr val="black"/>
                                </a:solidFill>
                                <a:latin typeface="Cambria Math"/>
                                <a:ea typeface="Cambria Math"/>
                                <a:cs typeface="Times New Roman" panose="02020603050405020304" pitchFamily="18" charset="0"/>
                              </a:rPr>
                              <m:t>−1</m:t>
                            </m:r>
                          </m:sub>
                        </m:sSub>
                        <m:r>
                          <a:rPr lang="en-US" sz="2000" i="1" smtClean="0">
                            <a:solidFill>
                              <a:prstClr val="black"/>
                            </a:solidFill>
                            <a:latin typeface="Cambria Math" panose="02040503050406030204" pitchFamily="18" charset="0"/>
                            <a:ea typeface="Cambria Math"/>
                            <a:cs typeface="Times New Roman" panose="02020603050405020304" pitchFamily="18" charset="0"/>
                          </a:rPr>
                          <m:t>= </m:t>
                        </m:r>
                        <m:sSub>
                          <m:sSubPr>
                            <m:ctrlPr>
                              <a:rPr lang="en-US" sz="2000" i="1" smtClean="0">
                                <a:solidFill>
                                  <a:prstClr val="black"/>
                                </a:solidFill>
                                <a:latin typeface="Cambria Math" panose="02040503050406030204" pitchFamily="18" charset="0"/>
                                <a:ea typeface="Cambria Math"/>
                                <a:cs typeface="Times New Roman" panose="02020603050405020304" pitchFamily="18" charset="0"/>
                              </a:rPr>
                            </m:ctrlPr>
                          </m:sSubPr>
                          <m:e>
                            <m:d>
                              <m:dPr>
                                <m:begChr m:val="["/>
                                <m:endChr m:val="]"/>
                                <m:ctrlPr>
                                  <a:rPr lang="en-US" sz="2000" i="1" smtClean="0">
                                    <a:solidFill>
                                      <a:prstClr val="black"/>
                                    </a:solidFill>
                                    <a:latin typeface="Cambria Math" panose="02040503050406030204" pitchFamily="18" charset="0"/>
                                    <a:ea typeface="Cambria Math"/>
                                    <a:cs typeface="Times New Roman" panose="02020603050405020304" pitchFamily="18" charset="0"/>
                                  </a:rPr>
                                </m:ctrlPr>
                              </m:dPr>
                              <m:e>
                                <m:m>
                                  <m:mPr>
                                    <m:mcs>
                                      <m:mc>
                                        <m:mcPr>
                                          <m:count m:val="3"/>
                                          <m:mcJc m:val="center"/>
                                        </m:mcPr>
                                      </m:mc>
                                    </m:mcs>
                                    <m:ctrlPr>
                                      <a:rPr lang="en-US" sz="2000" i="1" smtClean="0">
                                        <a:solidFill>
                                          <a:prstClr val="black"/>
                                        </a:solidFill>
                                        <a:latin typeface="Cambria Math" panose="02040503050406030204" pitchFamily="18" charset="0"/>
                                        <a:ea typeface="Cambria Math"/>
                                        <a:cs typeface="Times New Roman" panose="02020603050405020304" pitchFamily="18" charset="0"/>
                                      </a:rPr>
                                    </m:ctrlPr>
                                  </m:mPr>
                                  <m:mr>
                                    <m:e>
                                      <m:r>
                                        <m:rPr>
                                          <m:brk m:alnAt="7"/>
                                        </m:rPr>
                                        <a:rPr lang="en-US" sz="2000" i="1" smtClean="0">
                                          <a:solidFill>
                                            <a:prstClr val="black"/>
                                          </a:solidFill>
                                          <a:latin typeface="Cambria Math" panose="02040503050406030204" pitchFamily="18" charset="0"/>
                                          <a:ea typeface="Cambria Math"/>
                                          <a:cs typeface="Times New Roman" panose="02020603050405020304" pitchFamily="18" charset="0"/>
                                        </a:rPr>
                                        <m:t>1</m:t>
                                      </m:r>
                                    </m:e>
                                    <m:e>
                                      <m:r>
                                        <a:rPr lang="en-US" sz="2000" i="1" smtClean="0">
                                          <a:solidFill>
                                            <a:prstClr val="black"/>
                                          </a:solidFill>
                                          <a:latin typeface="Cambria Math" panose="02040503050406030204" pitchFamily="18" charset="0"/>
                                          <a:ea typeface="Cambria Math"/>
                                          <a:cs typeface="Times New Roman" panose="02020603050405020304" pitchFamily="18" charset="0"/>
                                        </a:rPr>
                                        <m:t>⋯</m:t>
                                      </m:r>
                                    </m:e>
                                    <m:e>
                                      <m:r>
                                        <a:rPr lang="en-US" sz="2000" i="1" smtClean="0">
                                          <a:solidFill>
                                            <a:prstClr val="black"/>
                                          </a:solidFill>
                                          <a:latin typeface="Cambria Math" panose="02040503050406030204" pitchFamily="18" charset="0"/>
                                          <a:ea typeface="Cambria Math"/>
                                          <a:cs typeface="Times New Roman" panose="02020603050405020304" pitchFamily="18" charset="0"/>
                                        </a:rPr>
                                        <m:t>1</m:t>
                                      </m:r>
                                    </m:e>
                                  </m:mr>
                                  <m:mr>
                                    <m:e>
                                      <m:r>
                                        <a:rPr lang="en-US" sz="2000" i="1" smtClean="0">
                                          <a:solidFill>
                                            <a:prstClr val="black"/>
                                          </a:solidFill>
                                          <a:latin typeface="Cambria Math" panose="02040503050406030204" pitchFamily="18" charset="0"/>
                                          <a:ea typeface="Cambria Math"/>
                                          <a:cs typeface="Times New Roman" panose="02020603050405020304" pitchFamily="18" charset="0"/>
                                        </a:rPr>
                                        <m:t>⋮</m:t>
                                      </m:r>
                                    </m:e>
                                    <m:e>
                                      <m:r>
                                        <a:rPr lang="en-US" sz="2000" i="1" smtClean="0">
                                          <a:solidFill>
                                            <a:prstClr val="black"/>
                                          </a:solidFill>
                                          <a:latin typeface="Cambria Math" panose="02040503050406030204" pitchFamily="18" charset="0"/>
                                          <a:ea typeface="Cambria Math"/>
                                          <a:cs typeface="Times New Roman" panose="02020603050405020304" pitchFamily="18" charset="0"/>
                                        </a:rPr>
                                        <m:t>⋱</m:t>
                                      </m:r>
                                    </m:e>
                                    <m:e>
                                      <m:r>
                                        <a:rPr lang="en-US" sz="2000" i="1" smtClean="0">
                                          <a:solidFill>
                                            <a:prstClr val="black"/>
                                          </a:solidFill>
                                          <a:latin typeface="Cambria Math" panose="02040503050406030204" pitchFamily="18" charset="0"/>
                                          <a:ea typeface="Cambria Math"/>
                                          <a:cs typeface="Times New Roman" panose="02020603050405020304" pitchFamily="18" charset="0"/>
                                        </a:rPr>
                                        <m:t>⋮</m:t>
                                      </m:r>
                                    </m:e>
                                  </m:mr>
                                  <m:mr>
                                    <m:e>
                                      <m:r>
                                        <a:rPr lang="en-US" sz="2000" i="1" smtClean="0">
                                          <a:solidFill>
                                            <a:prstClr val="black"/>
                                          </a:solidFill>
                                          <a:latin typeface="Cambria Math" panose="02040503050406030204" pitchFamily="18" charset="0"/>
                                          <a:ea typeface="Cambria Math"/>
                                          <a:cs typeface="Times New Roman" panose="02020603050405020304" pitchFamily="18" charset="0"/>
                                        </a:rPr>
                                        <m:t>1</m:t>
                                      </m:r>
                                    </m:e>
                                    <m:e>
                                      <m:r>
                                        <a:rPr lang="en-US" sz="2000" i="1" smtClean="0">
                                          <a:solidFill>
                                            <a:prstClr val="black"/>
                                          </a:solidFill>
                                          <a:latin typeface="Cambria Math" panose="02040503050406030204" pitchFamily="18" charset="0"/>
                                          <a:ea typeface="Cambria Math"/>
                                          <a:cs typeface="Times New Roman" panose="02020603050405020304" pitchFamily="18" charset="0"/>
                                        </a:rPr>
                                        <m:t>⋯</m:t>
                                      </m:r>
                                    </m:e>
                                    <m:e>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IN" sz="2000" i="1">
                                              <a:solidFill>
                                                <a:prstClr val="black"/>
                                              </a:solidFill>
                                              <a:latin typeface="Cambria Math"/>
                                              <a:ea typeface="Cambria Math"/>
                                              <a:cs typeface="Times New Roman" panose="02020603050405020304" pitchFamily="18" charset="0"/>
                                            </a:rPr>
                                            <m:t>−</m:t>
                                          </m:r>
                                          <m:f>
                                            <m:fPr>
                                              <m:ctrlPr>
                                                <a:rPr lang="en-IN" sz="2000" i="1">
                                                  <a:solidFill>
                                                    <a:prstClr val="black"/>
                                                  </a:solidFill>
                                                  <a:latin typeface="Cambria Math" panose="02040503050406030204" pitchFamily="18" charset="0"/>
                                                  <a:ea typeface="Cambria Math"/>
                                                  <a:cs typeface="Times New Roman" panose="02020603050405020304" pitchFamily="18" charset="0"/>
                                                </a:rPr>
                                              </m:ctrlPr>
                                            </m:fPr>
                                            <m:num>
                                              <m:r>
                                                <a:rPr lang="en-US" sz="2000" i="1" smtClean="0">
                                                  <a:solidFill>
                                                    <a:prstClr val="black"/>
                                                  </a:solidFill>
                                                  <a:latin typeface="Cambria Math" panose="02040503050406030204" pitchFamily="18" charset="0"/>
                                                  <a:ea typeface="Cambria Math"/>
                                                  <a:cs typeface="Times New Roman" panose="02020603050405020304" pitchFamily="18" charset="0"/>
                                                </a:rPr>
                                                <m:t>𝑗</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d>
                                                <m:dPr>
                                                  <m:ctrlPr>
                                                    <a:rPr lang="en-US" sz="2000" i="1" smtClean="0">
                                                      <a:solidFill>
                                                        <a:prstClr val="black"/>
                                                      </a:solidFill>
                                                      <a:latin typeface="Cambria Math" panose="02040503050406030204" pitchFamily="18" charset="0"/>
                                                      <a:ea typeface="Cambria Math"/>
                                                      <a:cs typeface="Times New Roman" panose="02020603050405020304" pitchFamily="18" charset="0"/>
                                                    </a:rPr>
                                                  </m:ctrlPr>
                                                </m:dPr>
                                                <m:e>
                                                  <m:r>
                                                    <a:rPr lang="en-US" sz="2000" i="1" smtClean="0">
                                                      <a:solidFill>
                                                        <a:prstClr val="black"/>
                                                      </a:solidFill>
                                                      <a:latin typeface="Cambria Math" panose="02040503050406030204" pitchFamily="18" charset="0"/>
                                                      <a:ea typeface="Cambria Math"/>
                                                      <a:cs typeface="Times New Roman" panose="02020603050405020304" pitchFamily="18" charset="0"/>
                                                    </a:rPr>
                                                    <m:t>𝑁</m:t>
                                                  </m:r>
                                                  <m:r>
                                                    <a:rPr lang="en-US" sz="2000" i="1" smtClean="0">
                                                      <a:solidFill>
                                                        <a:prstClr val="black"/>
                                                      </a:solidFill>
                                                      <a:latin typeface="Cambria Math" panose="02040503050406030204" pitchFamily="18" charset="0"/>
                                                      <a:ea typeface="Cambria Math"/>
                                                      <a:cs typeface="Times New Roman" panose="02020603050405020304" pitchFamily="18" charset="0"/>
                                                    </a:rPr>
                                                    <m:t>−1</m:t>
                                                  </m:r>
                                                </m:e>
                                              </m:d>
                                              <m:d>
                                                <m:dPr>
                                                  <m:ctrlPr>
                                                    <a:rPr lang="en-US" sz="2000" i="1" smtClean="0">
                                                      <a:solidFill>
                                                        <a:prstClr val="black"/>
                                                      </a:solidFill>
                                                      <a:latin typeface="Cambria Math" panose="02040503050406030204" pitchFamily="18" charset="0"/>
                                                      <a:ea typeface="Cambria Math"/>
                                                      <a:cs typeface="Times New Roman" panose="02020603050405020304" pitchFamily="18" charset="0"/>
                                                    </a:rPr>
                                                  </m:ctrlPr>
                                                </m:dPr>
                                                <m:e>
                                                  <m:r>
                                                    <a:rPr lang="en-US" sz="2000" i="1" smtClean="0">
                                                      <a:solidFill>
                                                        <a:prstClr val="black"/>
                                                      </a:solidFill>
                                                      <a:latin typeface="Cambria Math" panose="02040503050406030204" pitchFamily="18" charset="0"/>
                                                      <a:ea typeface="Cambria Math"/>
                                                      <a:cs typeface="Times New Roman" panose="02020603050405020304" pitchFamily="18" charset="0"/>
                                                    </a:rPr>
                                                    <m:t>𝑁</m:t>
                                                  </m:r>
                                                  <m:r>
                                                    <a:rPr lang="en-US" sz="2000" i="1" smtClean="0">
                                                      <a:solidFill>
                                                        <a:prstClr val="black"/>
                                                      </a:solidFill>
                                                      <a:latin typeface="Cambria Math" panose="02040503050406030204" pitchFamily="18" charset="0"/>
                                                      <a:ea typeface="Cambria Math"/>
                                                      <a:cs typeface="Times New Roman" panose="02020603050405020304" pitchFamily="18" charset="0"/>
                                                    </a:rPr>
                                                    <m:t>−1</m:t>
                                                  </m:r>
                                                </m:e>
                                              </m:d>
                                            </m:num>
                                            <m:den>
                                              <m:r>
                                                <a:rPr lang="en-IN" sz="2000" i="1">
                                                  <a:solidFill>
                                                    <a:prstClr val="black"/>
                                                  </a:solidFill>
                                                  <a:latin typeface="Cambria Math"/>
                                                  <a:ea typeface="Cambria Math"/>
                                                  <a:cs typeface="Times New Roman" panose="02020603050405020304" pitchFamily="18" charset="0"/>
                                                </a:rPr>
                                                <m:t>𝑁</m:t>
                                              </m:r>
                                            </m:den>
                                          </m:f>
                                        </m:sup>
                                      </m:sSup>
                                    </m:e>
                                  </m:mr>
                                </m:m>
                              </m:e>
                            </m:d>
                          </m:e>
                          <m:sub>
                            <m:r>
                              <a:rPr lang="en-US" sz="2000" i="1">
                                <a:solidFill>
                                  <a:prstClr val="black"/>
                                </a:solidFill>
                                <a:latin typeface="Cambria Math" panose="02040503050406030204" pitchFamily="18" charset="0"/>
                                <a:ea typeface="Cambria Math"/>
                                <a:cs typeface="Times New Roman" panose="02020603050405020304" pitchFamily="18" charset="0"/>
                              </a:rPr>
                              <m:t>𝑁</m:t>
                            </m:r>
                            <m:r>
                              <a:rPr lang="en-US" sz="2000" i="1">
                                <a:solidFill>
                                  <a:prstClr val="black"/>
                                </a:solidFill>
                                <a:latin typeface="Cambria Math" panose="02040503050406030204" pitchFamily="18" charset="0"/>
                                <a:ea typeface="Cambria Math"/>
                                <a:cs typeface="Times New Roman" panose="02020603050405020304" pitchFamily="18" charset="0"/>
                              </a:rPr>
                              <m:t>×</m:t>
                            </m:r>
                            <m:r>
                              <a:rPr lang="en-US" sz="2000" i="1">
                                <a:solidFill>
                                  <a:prstClr val="black"/>
                                </a:solidFill>
                                <a:latin typeface="Cambria Math" panose="02040503050406030204" pitchFamily="18" charset="0"/>
                                <a:ea typeface="Cambria Math"/>
                                <a:cs typeface="Times New Roman" panose="02020603050405020304" pitchFamily="18" charset="0"/>
                              </a:rPr>
                              <m:t>𝑁</m:t>
                            </m:r>
                          </m:sub>
                        </m:sSub>
                      </m:oMath>
                    </m:oMathPara>
                  </a14:m>
                  <a:endParaRPr lang="en-IN" sz="2000" dirty="0" smtClean="0">
                    <a:solidFill>
                      <a:prstClr val="black"/>
                    </a:solidFill>
                    <a:latin typeface="Times New Roman" pitchFamily="18" charset="0"/>
                    <a:cs typeface="Times New Roman" pitchFamily="18" charset="0"/>
                  </a:endParaRPr>
                </a:p>
                <a:p>
                  <a:pPr lvl="1" indent="-368300">
                    <a:buFont typeface="Arial" panose="020B0604020202020204" pitchFamily="34" charset="0"/>
                    <a:buChar char="•"/>
                  </a:pPr>
                  <a:endParaRPr lang="en-IN" sz="2000" dirty="0" smtClean="0">
                    <a:solidFill>
                      <a:prstClr val="black"/>
                    </a:solidFill>
                    <a:latin typeface="Times New Roman" pitchFamily="18" charset="0"/>
                    <a:cs typeface="Times New Roman" pitchFamily="18" charset="0"/>
                  </a:endParaRPr>
                </a:p>
                <a:p>
                  <a:pPr lvl="1" indent="-368300">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Forward Transform (DFT):</a:t>
                  </a:r>
                </a:p>
                <a:p>
                  <a:pPr marL="88900" lvl="1"/>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cs typeface="Times New Roman" pitchFamily="18" charset="0"/>
                          </a:rPr>
                          <m:t>𝐹</m:t>
                        </m:r>
                        <m:d>
                          <m:dPr>
                            <m:ctrlPr>
                              <a:rPr lang="en-IN" sz="2000" i="1" smtClean="0">
                                <a:solidFill>
                                  <a:prstClr val="black"/>
                                </a:solidFill>
                                <a:latin typeface="Cambria Math" panose="02040503050406030204" pitchFamily="18" charset="0"/>
                                <a:cs typeface="Times New Roman" pitchFamily="18" charset="0"/>
                              </a:rPr>
                            </m:ctrlPr>
                          </m:dPr>
                          <m:e>
                            <m:r>
                              <a:rPr lang="en-IN" sz="2000" i="1" smtClean="0">
                                <a:solidFill>
                                  <a:prstClr val="black"/>
                                </a:solidFill>
                                <a:latin typeface="Cambria Math" panose="02040503050406030204" pitchFamily="18" charset="0"/>
                                <a:cs typeface="Times New Roman" pitchFamily="18" charset="0"/>
                              </a:rPr>
                              <m:t>𝑘</m:t>
                            </m:r>
                          </m:e>
                        </m:d>
                        <m:r>
                          <a:rPr lang="en-IN" sz="2000" i="1" smtClean="0">
                            <a:solidFill>
                              <a:prstClr val="black"/>
                            </a:solidFill>
                            <a:latin typeface="Cambria Math" panose="02040503050406030204" pitchFamily="18" charset="0"/>
                            <a:cs typeface="Times New Roman" pitchFamily="18" charset="0"/>
                          </a:rPr>
                          <m:t>=</m:t>
                        </m:r>
                        <m:nary>
                          <m:naryPr>
                            <m:chr m:val="∑"/>
                            <m:ctrlPr>
                              <a:rPr lang="en-IN" sz="2000" i="1" smtClean="0">
                                <a:solidFill>
                                  <a:prstClr val="black"/>
                                </a:solidFill>
                                <a:latin typeface="Cambria Math" panose="02040503050406030204" pitchFamily="18" charset="0"/>
                                <a:cs typeface="Times New Roman" pitchFamily="18" charset="0"/>
                              </a:rPr>
                            </m:ctrlPr>
                          </m:naryPr>
                          <m:sub>
                            <m:r>
                              <m:rPr>
                                <m:brk m:alnAt="23"/>
                              </m:rPr>
                              <a:rPr lang="en-IN" sz="2000" i="1" smtClean="0">
                                <a:solidFill>
                                  <a:prstClr val="black"/>
                                </a:solidFill>
                                <a:latin typeface="Cambria Math" panose="02040503050406030204" pitchFamily="18" charset="0"/>
                                <a:cs typeface="Times New Roman" pitchFamily="18" charset="0"/>
                              </a:rPr>
                              <m:t>𝑛</m:t>
                            </m:r>
                            <m:r>
                              <a:rPr lang="en-IN" sz="2000" i="1" smtClean="0">
                                <a:solidFill>
                                  <a:prstClr val="black"/>
                                </a:solidFill>
                                <a:latin typeface="Cambria Math" panose="02040503050406030204" pitchFamily="18" charset="0"/>
                                <a:cs typeface="Times New Roman" pitchFamily="18" charset="0"/>
                              </a:rPr>
                              <m:t>=</m:t>
                            </m:r>
                            <m:r>
                              <m:rPr>
                                <m:brk m:alnAt="23"/>
                              </m:rPr>
                              <a:rPr lang="en-IN" sz="2000" i="1" smtClean="0">
                                <a:solidFill>
                                  <a:prstClr val="black"/>
                                </a:solidFill>
                                <a:latin typeface="Cambria Math" panose="02040503050406030204" pitchFamily="18" charset="0"/>
                                <a:cs typeface="Times New Roman" pitchFamily="18" charset="0"/>
                              </a:rPr>
                              <m:t>0</m:t>
                            </m:r>
                          </m:sub>
                          <m:sup>
                            <m:r>
                              <a:rPr lang="en-IN" sz="2000" i="1" smtClean="0">
                                <a:solidFill>
                                  <a:prstClr val="black"/>
                                </a:solidFill>
                                <a:latin typeface="Cambria Math" panose="02040503050406030204" pitchFamily="18" charset="0"/>
                                <a:cs typeface="Times New Roman" pitchFamily="18" charset="0"/>
                              </a:rPr>
                              <m:t>𝑁</m:t>
                            </m:r>
                            <m:r>
                              <a:rPr lang="en-IN" sz="2000" i="1" smtClean="0">
                                <a:solidFill>
                                  <a:prstClr val="black"/>
                                </a:solidFill>
                                <a:latin typeface="Cambria Math" panose="02040503050406030204" pitchFamily="18" charset="0"/>
                                <a:cs typeface="Times New Roman" pitchFamily="18" charset="0"/>
                              </a:rPr>
                              <m:t>−1</m:t>
                            </m:r>
                          </m:sup>
                          <m:e>
                            <m:r>
                              <a:rPr lang="en-US" sz="2000" b="0" i="1" smtClean="0">
                                <a:solidFill>
                                  <a:prstClr val="black"/>
                                </a:solidFill>
                                <a:latin typeface="Cambria Math" panose="02040503050406030204" pitchFamily="18" charset="0"/>
                                <a:cs typeface="Times New Roman" pitchFamily="18" charset="0"/>
                              </a:rPr>
                              <m:t>𝑓</m:t>
                            </m:r>
                            <m:d>
                              <m:dPr>
                                <m:ctrlPr>
                                  <a:rPr lang="en-IN" sz="2000" i="1" smtClean="0">
                                    <a:solidFill>
                                      <a:prstClr val="black"/>
                                    </a:solidFill>
                                    <a:latin typeface="Cambria Math" panose="02040503050406030204" pitchFamily="18" charset="0"/>
                                    <a:cs typeface="Times New Roman" pitchFamily="18" charset="0"/>
                                  </a:rPr>
                                </m:ctrlPr>
                              </m:dPr>
                              <m:e>
                                <m:r>
                                  <a:rPr lang="en-IN" sz="2000" i="1" smtClean="0">
                                    <a:solidFill>
                                      <a:prstClr val="black"/>
                                    </a:solidFill>
                                    <a:latin typeface="Cambria Math" panose="02040503050406030204" pitchFamily="18" charset="0"/>
                                    <a:cs typeface="Times New Roman" pitchFamily="18" charset="0"/>
                                  </a:rPr>
                                  <m:t>𝑛</m:t>
                                </m:r>
                              </m:e>
                            </m:d>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IN" sz="2000" i="1">
                                    <a:solidFill>
                                      <a:prstClr val="black"/>
                                    </a:solidFill>
                                    <a:latin typeface="Cambria Math"/>
                                    <a:ea typeface="Cambria Math"/>
                                    <a:cs typeface="Times New Roman" panose="02020603050405020304" pitchFamily="18" charset="0"/>
                                  </a:rPr>
                                  <m:t>−</m:t>
                                </m:r>
                                <m:r>
                                  <a:rPr lang="en-US" sz="2000" i="1" smtClean="0">
                                    <a:solidFill>
                                      <a:prstClr val="black"/>
                                    </a:solidFill>
                                    <a:latin typeface="Cambria Math" panose="02040503050406030204" pitchFamily="18" charset="0"/>
                                    <a:ea typeface="Cambria Math"/>
                                    <a:cs typeface="Times New Roman" panose="02020603050405020304" pitchFamily="18" charset="0"/>
                                  </a:rPr>
                                  <m:t>𝑗</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r>
                                  <a:rPr lang="en-IN" sz="2000" i="1">
                                    <a:solidFill>
                                      <a:prstClr val="black"/>
                                    </a:solidFill>
                                    <a:latin typeface="Cambria Math" panose="02040503050406030204" pitchFamily="18" charset="0"/>
                                    <a:ea typeface="Cambria Math"/>
                                    <a:cs typeface="Times New Roman" panose="02020603050405020304" pitchFamily="18" charset="0"/>
                                  </a:rPr>
                                  <m:t>𝑘</m:t>
                                </m:r>
                                <m:r>
                                  <a:rPr lang="en-IN" sz="2000" i="1">
                                    <a:solidFill>
                                      <a:prstClr val="black"/>
                                    </a:solidFill>
                                    <a:latin typeface="Cambria Math"/>
                                    <a:ea typeface="Cambria Math"/>
                                    <a:cs typeface="Times New Roman" panose="02020603050405020304" pitchFamily="18" charset="0"/>
                                  </a:rPr>
                                  <m:t>𝑛</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sup>
                            </m:sSup>
                          </m:e>
                        </m:nary>
                        <m:r>
                          <a:rPr lang="en-IN" sz="2000" i="1" smtClean="0">
                            <a:solidFill>
                              <a:prstClr val="black"/>
                            </a:solidFill>
                            <a:latin typeface="Cambria Math" panose="02040503050406030204" pitchFamily="18" charset="0"/>
                            <a:cs typeface="Times New Roman" pitchFamily="18" charset="0"/>
                          </a:rPr>
                          <m:t> </m:t>
                        </m:r>
                      </m:oMath>
                    </m:oMathPara>
                  </a14:m>
                  <a:endParaRPr lang="en-IN" sz="2000" dirty="0" smtClean="0">
                    <a:solidFill>
                      <a:prstClr val="black"/>
                    </a:solidFill>
                    <a:latin typeface="Times New Roman" pitchFamily="18" charset="0"/>
                    <a:cs typeface="Times New Roman" pitchFamily="18" charset="0"/>
                  </a:endParaRPr>
                </a:p>
                <a:p>
                  <a:pPr marL="88900" lvl="1" algn="r"/>
                  <a:r>
                    <a:rPr lang="en-IN" sz="2000" dirty="0" smtClean="0">
                      <a:solidFill>
                        <a:prstClr val="black"/>
                      </a:solidFill>
                      <a:latin typeface="Times New Roman" pitchFamily="18" charset="0"/>
                      <a:cs typeface="Times New Roman" pitchFamily="18" charset="0"/>
                    </a:rPr>
                    <a:t>for </a:t>
                  </a:r>
                  <a14:m>
                    <m:oMath xmlns:m="http://schemas.openxmlformats.org/officeDocument/2006/math">
                      <m:r>
                        <a:rPr lang="en-IN" sz="2000" i="1">
                          <a:solidFill>
                            <a:prstClr val="black"/>
                          </a:solidFill>
                          <a:latin typeface="Cambria Math"/>
                          <a:ea typeface="Cambria Math"/>
                          <a:cs typeface="Times New Roman" panose="02020603050405020304" pitchFamily="18" charset="0"/>
                        </a:rPr>
                        <m:t>0≤</m:t>
                      </m:r>
                      <m:r>
                        <a:rPr lang="en-IN" sz="2000" i="1">
                          <a:solidFill>
                            <a:prstClr val="black"/>
                          </a:solidFill>
                          <a:latin typeface="Cambria Math" panose="02040503050406030204" pitchFamily="18" charset="0"/>
                          <a:ea typeface="Cambria Math"/>
                          <a:cs typeface="Times New Roman" panose="02020603050405020304" pitchFamily="18" charset="0"/>
                        </a:rPr>
                        <m:t>𝑘</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r>
                        <a:rPr lang="en-IN" sz="2000" i="1">
                          <a:solidFill>
                            <a:prstClr val="black"/>
                          </a:solidFill>
                          <a:latin typeface="Cambria Math"/>
                          <a:ea typeface="Cambria Math"/>
                          <a:cs typeface="Times New Roman" panose="02020603050405020304" pitchFamily="18" charset="0"/>
                        </a:rPr>
                        <m:t>−1</m:t>
                      </m:r>
                    </m:oMath>
                  </a14:m>
                  <a:endParaRPr lang="en-IN" sz="2000" dirty="0" smtClean="0">
                    <a:solidFill>
                      <a:prstClr val="black"/>
                    </a:solidFill>
                    <a:latin typeface="Times New Roman" pitchFamily="18" charset="0"/>
                    <a:cs typeface="Times New Roman" pitchFamily="18" charset="0"/>
                  </a:endParaRPr>
                </a:p>
                <a:p>
                  <a:pPr marL="88900" lvl="1"/>
                  <a:r>
                    <a:rPr lang="en-IN" sz="2000" dirty="0">
                      <a:solidFill>
                        <a:srgbClr val="11055B"/>
                      </a:solidFill>
                      <a:latin typeface="Times New Roman" pitchFamily="18" charset="0"/>
                      <a:cs typeface="Times New Roman" pitchFamily="18" charset="0"/>
                    </a:rPr>
                    <a:t>Inverse DFT</a:t>
                  </a:r>
                  <a:r>
                    <a:rPr lang="en-IN" sz="2000" dirty="0">
                      <a:solidFill>
                        <a:prstClr val="black"/>
                      </a:solidFill>
                      <a:latin typeface="Times New Roman" pitchFamily="18" charset="0"/>
                      <a:cs typeface="Times New Roman" pitchFamily="18" charset="0"/>
                    </a:rPr>
                    <a:t>:</a:t>
                  </a:r>
                </a:p>
                <a:p>
                  <a:pPr marL="88900" lvl="1"/>
                  <a14:m>
                    <m:oMathPara xmlns:m="http://schemas.openxmlformats.org/officeDocument/2006/math">
                      <m:oMathParaPr>
                        <m:jc m:val="centerGroup"/>
                      </m:oMathParaPr>
                      <m:oMath xmlns:m="http://schemas.openxmlformats.org/officeDocument/2006/math">
                        <m:r>
                          <a:rPr lang="en-US" sz="2000" b="1" i="1" smtClean="0">
                            <a:solidFill>
                              <a:srgbClr val="00B050"/>
                            </a:solidFill>
                            <a:latin typeface="Cambria Math" panose="02040503050406030204" pitchFamily="18" charset="0"/>
                            <a:ea typeface="Cambria Math"/>
                            <a:cs typeface="Times New Roman" pitchFamily="18" charset="0"/>
                          </a:rPr>
                          <m:t>𝒇</m:t>
                        </m:r>
                        <m:r>
                          <a:rPr lang="en-IN" sz="2000" b="1" i="1" smtClean="0">
                            <a:solidFill>
                              <a:srgbClr val="00B050"/>
                            </a:solidFill>
                            <a:latin typeface="Cambria Math" panose="02040503050406030204" pitchFamily="18" charset="0"/>
                            <a:ea typeface="Cambria Math"/>
                            <a:cs typeface="Times New Roman" pitchFamily="18" charset="0"/>
                          </a:rPr>
                          <m:t>(</m:t>
                        </m:r>
                        <m:r>
                          <a:rPr lang="en-US" sz="2000" b="1" i="1" smtClean="0">
                            <a:solidFill>
                              <a:srgbClr val="00B050"/>
                            </a:solidFill>
                            <a:latin typeface="Cambria Math" panose="02040503050406030204" pitchFamily="18" charset="0"/>
                            <a:ea typeface="Cambria Math"/>
                            <a:cs typeface="Times New Roman" pitchFamily="18" charset="0"/>
                          </a:rPr>
                          <m:t>𝒏</m:t>
                        </m:r>
                        <m:r>
                          <a:rPr lang="en-IN" sz="2000" b="1" i="1" smtClean="0">
                            <a:solidFill>
                              <a:srgbClr val="00B050"/>
                            </a:solidFill>
                            <a:latin typeface="Cambria Math" panose="02040503050406030204" pitchFamily="18" charset="0"/>
                            <a:ea typeface="Cambria Math"/>
                            <a:cs typeface="Times New Roman" pitchFamily="18" charset="0"/>
                          </a:rPr>
                          <m:t>)=</m:t>
                        </m:r>
                        <m:d>
                          <m:dPr>
                            <m:begChr m:val="⟨"/>
                            <m:endChr m:val="⟩"/>
                            <m:ctrlPr>
                              <a:rPr lang="en-IN" sz="2000" b="1" i="1">
                                <a:solidFill>
                                  <a:prstClr val="black"/>
                                </a:solidFill>
                                <a:latin typeface="Cambria Math" panose="02040503050406030204" pitchFamily="18" charset="0"/>
                                <a:ea typeface="Cambria Math"/>
                                <a:cs typeface="Times New Roman" pitchFamily="18" charset="0"/>
                              </a:rPr>
                            </m:ctrlPr>
                          </m:dPr>
                          <m:e>
                            <m:sSub>
                              <m:sSubPr>
                                <m:ctrlPr>
                                  <a:rPr lang="el-GR" sz="2000" b="1" i="1">
                                    <a:solidFill>
                                      <a:prstClr val="black"/>
                                    </a:solidFill>
                                    <a:latin typeface="Cambria Math" panose="02040503050406030204" pitchFamily="18" charset="0"/>
                                    <a:ea typeface="Cambria Math"/>
                                    <a:cs typeface="Times New Roman" panose="02020603050405020304" pitchFamily="18" charset="0"/>
                                  </a:rPr>
                                </m:ctrlPr>
                              </m:sSubPr>
                              <m:e>
                                <m:r>
                                  <a:rPr lang="el-GR" sz="2000" b="1" i="1">
                                    <a:solidFill>
                                      <a:prstClr val="black"/>
                                    </a:solidFill>
                                    <a:latin typeface="Cambria Math"/>
                                    <a:ea typeface="Cambria Math"/>
                                    <a:cs typeface="Times New Roman" panose="02020603050405020304" pitchFamily="18" charset="0"/>
                                  </a:rPr>
                                  <m:t>𝜱</m:t>
                                </m:r>
                              </m:e>
                              <m:sub>
                                <m:r>
                                  <a:rPr lang="en-IN" sz="2000" b="1" i="1">
                                    <a:solidFill>
                                      <a:prstClr val="black"/>
                                    </a:solidFill>
                                    <a:latin typeface="Cambria Math" panose="02040503050406030204" pitchFamily="18" charset="0"/>
                                    <a:ea typeface="Cambria Math"/>
                                    <a:cs typeface="Times New Roman" panose="02020603050405020304" pitchFamily="18" charset="0"/>
                                  </a:rPr>
                                  <m:t>𝑫𝑭𝑻</m:t>
                                </m:r>
                              </m:sub>
                            </m:sSub>
                            <m:r>
                              <a:rPr lang="en-US" sz="2000" b="1" i="1" smtClean="0">
                                <a:solidFill>
                                  <a:prstClr val="black"/>
                                </a:solidFill>
                                <a:latin typeface="Cambria Math" panose="02040503050406030204" pitchFamily="18" charset="0"/>
                                <a:ea typeface="Cambria Math"/>
                                <a:cs typeface="Times New Roman" panose="02020603050405020304" pitchFamily="18" charset="0"/>
                              </a:rPr>
                              <m:t>, </m:t>
                            </m:r>
                            <m:r>
                              <a:rPr lang="en-US" sz="2000" b="1" i="1" smtClean="0">
                                <a:solidFill>
                                  <a:prstClr val="black"/>
                                </a:solidFill>
                                <a:latin typeface="Cambria Math" panose="02040503050406030204" pitchFamily="18" charset="0"/>
                                <a:ea typeface="Cambria Math"/>
                                <a:cs typeface="Times New Roman" panose="02020603050405020304" pitchFamily="18" charset="0"/>
                              </a:rPr>
                              <m:t>𝑭</m:t>
                            </m:r>
                            <m:r>
                              <a:rPr lang="en-US" sz="2000" b="1" i="1" smtClean="0">
                                <a:solidFill>
                                  <a:prstClr val="black"/>
                                </a:solidFill>
                                <a:latin typeface="Cambria Math" panose="02040503050406030204" pitchFamily="18" charset="0"/>
                                <a:ea typeface="Cambria Math"/>
                                <a:cs typeface="Times New Roman" panose="02020603050405020304" pitchFamily="18" charset="0"/>
                              </a:rPr>
                              <m:t>(</m:t>
                            </m:r>
                            <m:r>
                              <a:rPr lang="en-US" sz="2000" b="1" i="1" smtClean="0">
                                <a:solidFill>
                                  <a:prstClr val="black"/>
                                </a:solidFill>
                                <a:latin typeface="Cambria Math" panose="02040503050406030204" pitchFamily="18" charset="0"/>
                                <a:ea typeface="Cambria Math"/>
                                <a:cs typeface="Times New Roman" panose="02020603050405020304" pitchFamily="18" charset="0"/>
                              </a:rPr>
                              <m:t>𝒌</m:t>
                            </m:r>
                            <m:r>
                              <a:rPr lang="en-US" sz="2000" b="1" i="1" smtClean="0">
                                <a:solidFill>
                                  <a:prstClr val="black"/>
                                </a:solidFill>
                                <a:latin typeface="Cambria Math" panose="02040503050406030204" pitchFamily="18" charset="0"/>
                                <a:ea typeface="Cambria Math"/>
                                <a:cs typeface="Times New Roman" panose="02020603050405020304" pitchFamily="18" charset="0"/>
                              </a:rPr>
                              <m:t>)</m:t>
                            </m:r>
                          </m:e>
                        </m:d>
                      </m:oMath>
                    </m:oMathPara>
                  </a14:m>
                  <a:endParaRPr lang="en-IN" sz="2000" dirty="0" smtClean="0">
                    <a:solidFill>
                      <a:prstClr val="black"/>
                    </a:solidFill>
                    <a:latin typeface="Times New Roman" pitchFamily="18" charset="0"/>
                    <a:cs typeface="Times New Roman" pitchFamily="18" charset="0"/>
                  </a:endParaRPr>
                </a:p>
                <a:p>
                  <a:pPr marL="88900" lvl="1"/>
                  <a:endParaRPr lang="en-IN" sz="1400" dirty="0" smtClean="0">
                    <a:solidFill>
                      <a:prstClr val="black"/>
                    </a:solidFill>
                    <a:latin typeface="Times New Roman" pitchFamily="18" charset="0"/>
                    <a:cs typeface="Times New Roman" pitchFamily="18" charset="0"/>
                  </a:endParaRPr>
                </a:p>
                <a:p>
                  <a:pPr marL="88900" lvl="1"/>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cs typeface="Times New Roman" pitchFamily="18" charset="0"/>
                          </a:rPr>
                          <m:t>𝑓</m:t>
                        </m:r>
                        <m:d>
                          <m:dPr>
                            <m:ctrlPr>
                              <a:rPr lang="en-IN" sz="2000" i="1">
                                <a:solidFill>
                                  <a:prstClr val="black"/>
                                </a:solidFill>
                                <a:latin typeface="Cambria Math" panose="02040503050406030204" pitchFamily="18" charset="0"/>
                                <a:cs typeface="Times New Roman" pitchFamily="18" charset="0"/>
                              </a:rPr>
                            </m:ctrlPr>
                          </m:dPr>
                          <m:e>
                            <m:r>
                              <a:rPr lang="en-IN" sz="2000" i="1" smtClean="0">
                                <a:solidFill>
                                  <a:prstClr val="black"/>
                                </a:solidFill>
                                <a:latin typeface="Cambria Math" panose="02040503050406030204" pitchFamily="18" charset="0"/>
                                <a:cs typeface="Times New Roman" pitchFamily="18" charset="0"/>
                              </a:rPr>
                              <m:t>𝑛</m:t>
                            </m:r>
                          </m:e>
                        </m:d>
                        <m:r>
                          <a:rPr lang="en-IN" sz="2000" i="1">
                            <a:solidFill>
                              <a:prstClr val="black"/>
                            </a:solidFill>
                            <a:latin typeface="Cambria Math" panose="02040503050406030204" pitchFamily="18" charset="0"/>
                            <a:cs typeface="Times New Roman" pitchFamily="18" charset="0"/>
                          </a:rPr>
                          <m:t>=</m:t>
                        </m:r>
                        <m:f>
                          <m:fPr>
                            <m:ctrlPr>
                              <a:rPr lang="en-IN" sz="2000" i="1" smtClean="0">
                                <a:solidFill>
                                  <a:prstClr val="black"/>
                                </a:solidFill>
                                <a:latin typeface="Cambria Math" panose="02040503050406030204" pitchFamily="18" charset="0"/>
                                <a:cs typeface="Times New Roman" pitchFamily="18" charset="0"/>
                              </a:rPr>
                            </m:ctrlPr>
                          </m:fPr>
                          <m:num>
                            <m:r>
                              <a:rPr lang="en-IN" sz="2000" i="1" smtClean="0">
                                <a:solidFill>
                                  <a:prstClr val="black"/>
                                </a:solidFill>
                                <a:latin typeface="Cambria Math" panose="02040503050406030204" pitchFamily="18" charset="0"/>
                                <a:cs typeface="Times New Roman" pitchFamily="18" charset="0"/>
                              </a:rPr>
                              <m:t>1</m:t>
                            </m:r>
                          </m:num>
                          <m:den>
                            <m:r>
                              <a:rPr lang="en-IN" sz="2000" i="1" smtClean="0">
                                <a:solidFill>
                                  <a:prstClr val="black"/>
                                </a:solidFill>
                                <a:latin typeface="Cambria Math" panose="02040503050406030204" pitchFamily="18" charset="0"/>
                                <a:cs typeface="Times New Roman" pitchFamily="18" charset="0"/>
                              </a:rPr>
                              <m:t>𝑁</m:t>
                            </m:r>
                          </m:den>
                        </m:f>
                        <m:nary>
                          <m:naryPr>
                            <m:chr m:val="∑"/>
                            <m:ctrlPr>
                              <a:rPr lang="en-IN" sz="2000" i="1">
                                <a:solidFill>
                                  <a:prstClr val="black"/>
                                </a:solidFill>
                                <a:latin typeface="Cambria Math" panose="02040503050406030204" pitchFamily="18" charset="0"/>
                                <a:cs typeface="Times New Roman" pitchFamily="18" charset="0"/>
                              </a:rPr>
                            </m:ctrlPr>
                          </m:naryPr>
                          <m:sub>
                            <m:r>
                              <a:rPr lang="en-IN" sz="2000" i="1" smtClean="0">
                                <a:solidFill>
                                  <a:prstClr val="black"/>
                                </a:solidFill>
                                <a:latin typeface="Cambria Math" panose="02040503050406030204" pitchFamily="18" charset="0"/>
                                <a:cs typeface="Times New Roman" pitchFamily="18" charset="0"/>
                              </a:rPr>
                              <m:t>𝑘</m:t>
                            </m:r>
                            <m:r>
                              <a:rPr lang="en-IN" sz="2000" i="1">
                                <a:solidFill>
                                  <a:prstClr val="black"/>
                                </a:solidFill>
                                <a:latin typeface="Cambria Math" panose="02040503050406030204" pitchFamily="18" charset="0"/>
                                <a:cs typeface="Times New Roman" pitchFamily="18" charset="0"/>
                              </a:rPr>
                              <m:t>=0</m:t>
                            </m:r>
                          </m:sub>
                          <m:sup>
                            <m:r>
                              <a:rPr lang="en-IN" sz="2000" i="1">
                                <a:solidFill>
                                  <a:prstClr val="black"/>
                                </a:solidFill>
                                <a:latin typeface="Cambria Math" panose="02040503050406030204" pitchFamily="18" charset="0"/>
                                <a:cs typeface="Times New Roman" pitchFamily="18" charset="0"/>
                              </a:rPr>
                              <m:t>𝑁</m:t>
                            </m:r>
                            <m:r>
                              <a:rPr lang="en-IN" sz="2000" i="1">
                                <a:solidFill>
                                  <a:prstClr val="black"/>
                                </a:solidFill>
                                <a:latin typeface="Cambria Math" panose="02040503050406030204" pitchFamily="18" charset="0"/>
                                <a:cs typeface="Times New Roman" pitchFamily="18" charset="0"/>
                              </a:rPr>
                              <m:t>−1</m:t>
                            </m:r>
                          </m:sup>
                          <m:e>
                            <m:r>
                              <a:rPr lang="en-US" sz="2000" b="0" i="1" smtClean="0">
                                <a:solidFill>
                                  <a:prstClr val="black"/>
                                </a:solidFill>
                                <a:latin typeface="Cambria Math" panose="02040503050406030204" pitchFamily="18" charset="0"/>
                                <a:cs typeface="Times New Roman" pitchFamily="18" charset="0"/>
                              </a:rPr>
                              <m:t>𝐹</m:t>
                            </m:r>
                            <m:d>
                              <m:dPr>
                                <m:ctrlPr>
                                  <a:rPr lang="en-IN" sz="2000" i="1">
                                    <a:solidFill>
                                      <a:prstClr val="black"/>
                                    </a:solidFill>
                                    <a:latin typeface="Cambria Math" panose="02040503050406030204" pitchFamily="18" charset="0"/>
                                    <a:cs typeface="Times New Roman" pitchFamily="18" charset="0"/>
                                  </a:rPr>
                                </m:ctrlPr>
                              </m:dPr>
                              <m:e>
                                <m:r>
                                  <a:rPr lang="en-US" sz="2000" i="1" smtClean="0">
                                    <a:solidFill>
                                      <a:prstClr val="black"/>
                                    </a:solidFill>
                                    <a:latin typeface="Cambria Math" panose="02040503050406030204" pitchFamily="18" charset="0"/>
                                    <a:cs typeface="Times New Roman" pitchFamily="18" charset="0"/>
                                  </a:rPr>
                                  <m:t>𝑘</m:t>
                                </m:r>
                              </m:e>
                            </m:d>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US" sz="2000" i="1" smtClean="0">
                                    <a:solidFill>
                                      <a:prstClr val="black"/>
                                    </a:solidFill>
                                    <a:latin typeface="Cambria Math" panose="02040503050406030204" pitchFamily="18" charset="0"/>
                                    <a:ea typeface="Cambria Math"/>
                                    <a:cs typeface="Times New Roman" panose="02020603050405020304" pitchFamily="18" charset="0"/>
                                  </a:rPr>
                                  <m:t>𝑗</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r>
                                  <a:rPr lang="en-IN" sz="2000" i="1">
                                    <a:solidFill>
                                      <a:prstClr val="black"/>
                                    </a:solidFill>
                                    <a:latin typeface="Cambria Math" panose="02040503050406030204" pitchFamily="18" charset="0"/>
                                    <a:ea typeface="Cambria Math"/>
                                    <a:cs typeface="Times New Roman" panose="02020603050405020304" pitchFamily="18" charset="0"/>
                                  </a:rPr>
                                  <m:t>𝑘</m:t>
                                </m:r>
                                <m:r>
                                  <a:rPr lang="en-IN" sz="2000" i="1">
                                    <a:solidFill>
                                      <a:prstClr val="black"/>
                                    </a:solidFill>
                                    <a:latin typeface="Cambria Math"/>
                                    <a:ea typeface="Cambria Math"/>
                                    <a:cs typeface="Times New Roman" panose="02020603050405020304" pitchFamily="18" charset="0"/>
                                  </a:rPr>
                                  <m:t>𝑛</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sup>
                            </m:sSup>
                          </m:e>
                        </m:nary>
                      </m:oMath>
                    </m:oMathPara>
                  </a14:m>
                  <a:endParaRPr lang="en-IN" sz="2000" dirty="0" smtClean="0">
                    <a:solidFill>
                      <a:prstClr val="black"/>
                    </a:solidFill>
                    <a:latin typeface="Times New Roman" pitchFamily="18" charset="0"/>
                    <a:cs typeface="Times New Roman"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339624" y="399278"/>
                  <a:ext cx="10276113" cy="5944833"/>
                </a:xfrm>
                <a:prstGeom prst="rect">
                  <a:avLst/>
                </a:prstGeom>
                <a:blipFill>
                  <a:blip r:embed="rId3"/>
                  <a:stretch>
                    <a:fillRect t="-615"/>
                  </a:stretch>
                </a:blipFill>
              </p:spPr>
              <p:txBody>
                <a:bodyPr/>
                <a:lstStyle/>
                <a:p>
                  <a:r>
                    <a:rPr lang="en-US">
                      <a:noFill/>
                    </a:rPr>
                    <a:t> </a:t>
                  </a:r>
                </a:p>
              </p:txBody>
            </p:sp>
          </mc:Fallback>
        </mc:AlternateContent>
        <p:sp>
          <p:nvSpPr>
            <p:cNvPr id="21" name="TextBox 20"/>
            <p:cNvSpPr txBox="1"/>
            <p:nvPr/>
          </p:nvSpPr>
          <p:spPr>
            <a:xfrm>
              <a:off x="9827176" y="2349098"/>
              <a:ext cx="1088795" cy="369332"/>
            </a:xfrm>
            <a:prstGeom prst="rect">
              <a:avLst/>
            </a:prstGeom>
            <a:noFill/>
          </p:spPr>
          <p:txBody>
            <a:bodyPr wrap="square" rtlCol="0">
              <a:spAutoFit/>
            </a:bodyPr>
            <a:lstStyle/>
            <a:p>
              <a:pPr algn="ctr"/>
              <a:r>
                <a:rPr lang="en-IN" dirty="0" smtClean="0">
                  <a:solidFill>
                    <a:prstClr val="black"/>
                  </a:solidFill>
                  <a:latin typeface="Calibri" panose="020F0502020204030204"/>
                </a:rPr>
                <a:t>-----(</a:t>
              </a:r>
              <a:r>
                <a:rPr lang="en-IN" b="1" dirty="0" smtClean="0">
                  <a:solidFill>
                    <a:srgbClr val="0000FF"/>
                  </a:solidFill>
                  <a:latin typeface="Calibri" panose="020F0502020204030204"/>
                </a:rPr>
                <a:t>3</a:t>
              </a:r>
              <a:r>
                <a:rPr lang="en-IN" dirty="0" smtClean="0">
                  <a:solidFill>
                    <a:prstClr val="black"/>
                  </a:solidFill>
                  <a:latin typeface="Calibri" panose="020F0502020204030204"/>
                </a:rPr>
                <a:t>)</a:t>
              </a:r>
              <a:endParaRPr lang="en-IN" dirty="0">
                <a:solidFill>
                  <a:prstClr val="black"/>
                </a:solidFill>
                <a:latin typeface="Calibri" panose="020F0502020204030204"/>
              </a:endParaRPr>
            </a:p>
          </p:txBody>
        </p:sp>
        <p:sp>
          <p:nvSpPr>
            <p:cNvPr id="22" name="TextBox 21"/>
            <p:cNvSpPr txBox="1"/>
            <p:nvPr/>
          </p:nvSpPr>
          <p:spPr>
            <a:xfrm>
              <a:off x="9827176" y="3495819"/>
              <a:ext cx="1088795" cy="369332"/>
            </a:xfrm>
            <a:prstGeom prst="rect">
              <a:avLst/>
            </a:prstGeom>
            <a:noFill/>
          </p:spPr>
          <p:txBody>
            <a:bodyPr wrap="square" rtlCol="0">
              <a:spAutoFit/>
            </a:bodyPr>
            <a:lstStyle/>
            <a:p>
              <a:pPr algn="ctr"/>
              <a:r>
                <a:rPr lang="en-IN" dirty="0" smtClean="0">
                  <a:solidFill>
                    <a:prstClr val="black"/>
                  </a:solidFill>
                  <a:latin typeface="Calibri" panose="020F0502020204030204"/>
                </a:rPr>
                <a:t>-----(</a:t>
              </a:r>
              <a:r>
                <a:rPr lang="en-IN" b="1" dirty="0" smtClean="0">
                  <a:solidFill>
                    <a:srgbClr val="0000FF"/>
                  </a:solidFill>
                  <a:latin typeface="Calibri" panose="020F0502020204030204"/>
                </a:rPr>
                <a:t>4</a:t>
              </a:r>
              <a:r>
                <a:rPr lang="en-IN" dirty="0" smtClean="0">
                  <a:solidFill>
                    <a:prstClr val="black"/>
                  </a:solidFill>
                  <a:latin typeface="Calibri" panose="020F0502020204030204"/>
                </a:rPr>
                <a:t>)</a:t>
              </a:r>
              <a:endParaRPr lang="en-IN" dirty="0">
                <a:solidFill>
                  <a:prstClr val="black"/>
                </a:solidFill>
                <a:latin typeface="Calibri" panose="020F0502020204030204"/>
              </a:endParaRPr>
            </a:p>
          </p:txBody>
        </p:sp>
      </p:grpSp>
      <p:grpSp>
        <p:nvGrpSpPr>
          <p:cNvPr id="23" name="Group 22"/>
          <p:cNvGrpSpPr/>
          <p:nvPr/>
        </p:nvGrpSpPr>
        <p:grpSpPr>
          <a:xfrm>
            <a:off x="9170894" y="729406"/>
            <a:ext cx="2017059" cy="1153182"/>
            <a:chOff x="9130553" y="729406"/>
            <a:chExt cx="2017059" cy="1153182"/>
          </a:xfrm>
        </p:grpSpPr>
        <p:cxnSp>
          <p:nvCxnSpPr>
            <p:cNvPr id="24" name="Straight Arrow Connector 23"/>
            <p:cNvCxnSpPr/>
            <p:nvPr/>
          </p:nvCxnSpPr>
          <p:spPr>
            <a:xfrm flipV="1">
              <a:off x="9130553" y="1398494"/>
              <a:ext cx="833718" cy="484094"/>
            </a:xfrm>
            <a:prstGeom prst="straightConnector1">
              <a:avLst/>
            </a:prstGeom>
            <a:noFill/>
            <a:ln w="25400" cap="flat" cmpd="sng" algn="ctr">
              <a:solidFill>
                <a:srgbClr val="0070C0"/>
              </a:solidFill>
              <a:prstDash val="solid"/>
              <a:miter lim="800000"/>
              <a:tailEnd type="triangle"/>
            </a:ln>
            <a:effectLst/>
          </p:spPr>
        </p:cxnSp>
        <p:sp>
          <p:nvSpPr>
            <p:cNvPr id="25" name="TextBox 24"/>
            <p:cNvSpPr txBox="1"/>
            <p:nvPr/>
          </p:nvSpPr>
          <p:spPr>
            <a:xfrm>
              <a:off x="9130553" y="729406"/>
              <a:ext cx="201705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w="0"/>
                  <a:solidFill>
                    <a:srgbClr val="5B9BD5"/>
                  </a:solidFill>
                  <a:effectLst>
                    <a:outerShdw blurRad="38100" dist="25400" dir="5400000" algn="ctr" rotWithShape="0">
                      <a:srgbClr val="6E747A">
                        <a:alpha val="43000"/>
                      </a:srgbClr>
                    </a:outerShdw>
                  </a:effectLst>
                  <a:uLnTx/>
                  <a:uFillTx/>
                  <a:latin typeface="Bodoni MT" panose="02070603080606020203" pitchFamily="18" charset="0"/>
                </a:rPr>
                <a:t>Orthonormal Column Space</a:t>
              </a:r>
            </a:p>
          </p:txBody>
        </p:sp>
      </p:grpSp>
    </p:spTree>
    <p:extLst>
      <p:ext uri="{BB962C8B-B14F-4D97-AF65-F5344CB8AC3E}">
        <p14:creationId xmlns:p14="http://schemas.microsoft.com/office/powerpoint/2010/main" val="161834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99282" y="193138"/>
            <a:ext cx="9460232" cy="567986"/>
          </a:xfrm>
        </p:spPr>
        <p:txBody>
          <a:bodyPr>
            <a:normAutofit/>
          </a:bodyPr>
          <a:lstStyle/>
          <a:p>
            <a:pPr algn="ctr"/>
            <a:r>
              <a:rPr lang="en-IN" sz="3200" b="1" u="sng" dirty="0">
                <a:solidFill>
                  <a:srgbClr val="0000FF"/>
                </a:solidFill>
                <a:latin typeface="Gabriola" pitchFamily="82" charset="0"/>
                <a:ea typeface="+mn-ea"/>
                <a:cs typeface="+mn-cs"/>
              </a:rPr>
              <a:t>Fourier Transform for Image</a:t>
            </a:r>
          </a:p>
        </p:txBody>
      </p:sp>
      <mc:AlternateContent xmlns:mc="http://schemas.openxmlformats.org/markup-compatibility/2006">
        <mc:Choice xmlns:a14="http://schemas.microsoft.com/office/drawing/2010/main" Requires="a14">
          <p:sp>
            <p:nvSpPr>
              <p:cNvPr id="5" name="TextBox 4"/>
              <p:cNvSpPr txBox="1"/>
              <p:nvPr/>
            </p:nvSpPr>
            <p:spPr>
              <a:xfrm>
                <a:off x="1228787" y="1129493"/>
                <a:ext cx="10276113" cy="5243423"/>
              </a:xfrm>
              <a:prstGeom prst="rect">
                <a:avLst/>
              </a:prstGeom>
              <a:noFill/>
            </p:spPr>
            <p:txBody>
              <a:bodyPr wrap="square" rtlCol="0">
                <a:spAutoFit/>
              </a:bodyPr>
              <a:lstStyle/>
              <a:p>
                <a:pPr lvl="1" indent="-368300" algn="just">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Image is an 2D spatial variable.</a:t>
                </a:r>
              </a:p>
              <a:p>
                <a:pPr marL="88900" lvl="1" algn="just"/>
                <a:endParaRPr lang="en-IN" sz="2000" dirty="0">
                  <a:solidFill>
                    <a:prstClr val="black"/>
                  </a:solidFill>
                  <a:latin typeface="Times New Roman" pitchFamily="18" charset="0"/>
                  <a:cs typeface="Times New Roman" pitchFamily="18" charset="0"/>
                </a:endParaRPr>
              </a:p>
              <a:p>
                <a:pPr lvl="1" indent="-368300" algn="just">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Assuming an image </a:t>
                </a:r>
                <a14:m>
                  <m:oMath xmlns:m="http://schemas.openxmlformats.org/officeDocument/2006/math">
                    <m:r>
                      <a:rPr lang="en-IN" sz="2000" i="1" dirty="0" smtClean="0">
                        <a:solidFill>
                          <a:prstClr val="black"/>
                        </a:solidFill>
                        <a:latin typeface="Cambria Math" panose="02040503050406030204" pitchFamily="18" charset="0"/>
                        <a:cs typeface="Times New Roman" pitchFamily="18" charset="0"/>
                      </a:rPr>
                      <m:t>𝑓</m:t>
                    </m:r>
                    <m:r>
                      <a:rPr lang="en-IN" sz="2000" i="1" dirty="0" smtClean="0">
                        <a:solidFill>
                          <a:prstClr val="black"/>
                        </a:solidFill>
                        <a:latin typeface="Cambria Math" panose="02040503050406030204" pitchFamily="18" charset="0"/>
                        <a:cs typeface="Times New Roman" pitchFamily="18" charset="0"/>
                      </a:rPr>
                      <m:t>(</m:t>
                    </m:r>
                    <m:r>
                      <a:rPr lang="en-IN" sz="2000" i="1" dirty="0" smtClean="0">
                        <a:solidFill>
                          <a:prstClr val="black"/>
                        </a:solidFill>
                        <a:latin typeface="Cambria Math" panose="02040503050406030204" pitchFamily="18" charset="0"/>
                        <a:cs typeface="Times New Roman" pitchFamily="18" charset="0"/>
                      </a:rPr>
                      <m:t>𝑥</m:t>
                    </m:r>
                    <m:r>
                      <a:rPr lang="en-IN" sz="2000" i="1" dirty="0" smtClean="0">
                        <a:solidFill>
                          <a:prstClr val="black"/>
                        </a:solidFill>
                        <a:latin typeface="Cambria Math" panose="02040503050406030204" pitchFamily="18" charset="0"/>
                        <a:cs typeface="Times New Roman" pitchFamily="18" charset="0"/>
                      </a:rPr>
                      <m:t>, </m:t>
                    </m:r>
                    <m:r>
                      <a:rPr lang="en-IN" sz="2000" i="1" dirty="0" smtClean="0">
                        <a:solidFill>
                          <a:prstClr val="black"/>
                        </a:solidFill>
                        <a:latin typeface="Cambria Math" panose="02040503050406030204" pitchFamily="18" charset="0"/>
                        <a:cs typeface="Times New Roman" pitchFamily="18" charset="0"/>
                      </a:rPr>
                      <m:t>𝑦</m:t>
                    </m:r>
                    <m:r>
                      <a:rPr lang="en-IN" sz="2000" i="1" dirty="0" smtClean="0">
                        <a:solidFill>
                          <a:prstClr val="black"/>
                        </a:solidFill>
                        <a:latin typeface="Cambria Math" panose="02040503050406030204" pitchFamily="18" charset="0"/>
                        <a:cs typeface="Times New Roman" pitchFamily="18" charset="0"/>
                      </a:rPr>
                      <m:t>) </m:t>
                    </m:r>
                  </m:oMath>
                </a14:m>
                <a:r>
                  <a:rPr lang="en-IN" sz="2000" dirty="0" smtClean="0">
                    <a:solidFill>
                      <a:prstClr val="black"/>
                    </a:solidFill>
                    <a:latin typeface="Times New Roman" pitchFamily="18" charset="0"/>
                    <a:cs typeface="Times New Roman" pitchFamily="18" charset="0"/>
                  </a:rPr>
                  <a:t>of dimension </a:t>
                </a:r>
                <a14:m>
                  <m:oMath xmlns:m="http://schemas.openxmlformats.org/officeDocument/2006/math">
                    <m:r>
                      <a:rPr lang="en-IN" sz="2000" i="1" dirty="0" smtClean="0">
                        <a:solidFill>
                          <a:prstClr val="black"/>
                        </a:solidFill>
                        <a:latin typeface="Cambria Math" panose="02040503050406030204" pitchFamily="18" charset="0"/>
                        <a:cs typeface="Times New Roman" pitchFamily="18" charset="0"/>
                      </a:rPr>
                      <m:t>𝑀</m:t>
                    </m:r>
                    <m:r>
                      <a:rPr lang="en-US" sz="2000" b="0" i="1" dirty="0" smtClean="0">
                        <a:solidFill>
                          <a:prstClr val="black"/>
                        </a:solidFill>
                        <a:latin typeface="Cambria Math" panose="02040503050406030204" pitchFamily="18" charset="0"/>
                        <a:cs typeface="Times New Roman" pitchFamily="18" charset="0"/>
                      </a:rPr>
                      <m:t>×</m:t>
                    </m:r>
                    <m:r>
                      <a:rPr lang="en-IN" sz="2000" i="1" dirty="0" smtClean="0">
                        <a:solidFill>
                          <a:prstClr val="black"/>
                        </a:solidFill>
                        <a:latin typeface="Cambria Math" panose="02040503050406030204" pitchFamily="18" charset="0"/>
                        <a:cs typeface="Times New Roman" pitchFamily="18" charset="0"/>
                      </a:rPr>
                      <m:t>𝑁</m:t>
                    </m:r>
                  </m:oMath>
                </a14:m>
                <a:r>
                  <a:rPr lang="en-IN" sz="2000" dirty="0" smtClean="0">
                    <a:solidFill>
                      <a:prstClr val="black"/>
                    </a:solidFill>
                    <a:latin typeface="Times New Roman" pitchFamily="18" charset="0"/>
                    <a:cs typeface="Times New Roman" pitchFamily="18" charset="0"/>
                  </a:rPr>
                  <a:t>, the discrete Fourier transform can be represented as: </a:t>
                </a:r>
              </a:p>
              <a:p>
                <a:pPr lvl="1" indent="-368300"/>
                <a:endParaRPr lang="en-IN" sz="2000" dirty="0" smtClean="0">
                  <a:solidFill>
                    <a:prstClr val="black"/>
                  </a:solidFill>
                  <a:latin typeface="Times New Roman" pitchFamily="18" charset="0"/>
                  <a:cs typeface="Times New Roman" pitchFamily="18" charset="0"/>
                </a:endParaRPr>
              </a:p>
              <a:p>
                <a:pPr lvl="1" indent="-368300">
                  <a:buFont typeface="Arial" panose="020B0604020202020204" pitchFamily="34" charset="0"/>
                  <a:buChar char="•"/>
                </a:pPr>
                <a:endParaRPr lang="en-IN" sz="2000" dirty="0" smtClean="0">
                  <a:solidFill>
                    <a:prstClr val="black"/>
                  </a:solidFill>
                  <a:latin typeface="Times New Roman" pitchFamily="18" charset="0"/>
                  <a:cs typeface="Times New Roman" pitchFamily="18" charset="0"/>
                </a:endParaRPr>
              </a:p>
              <a:p>
                <a:pPr lvl="1" indent="-368300">
                  <a:buFont typeface="Arial" panose="020B0604020202020204" pitchFamily="34" charset="0"/>
                  <a:buChar char="•"/>
                </a:pPr>
                <a:r>
                  <a:rPr lang="en-IN" sz="2000" dirty="0" smtClean="0">
                    <a:solidFill>
                      <a:prstClr val="black"/>
                    </a:solidFill>
                    <a:latin typeface="Times New Roman" pitchFamily="18" charset="0"/>
                    <a:cs typeface="Times New Roman" pitchFamily="18" charset="0"/>
                  </a:rPr>
                  <a:t>Forward Transform (DFT):</a:t>
                </a:r>
              </a:p>
              <a:p>
                <a:pPr marL="88900" lvl="1"/>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cs typeface="Times New Roman" pitchFamily="18" charset="0"/>
                        </a:rPr>
                        <m:t>𝐹</m:t>
                      </m:r>
                      <m:d>
                        <m:dPr>
                          <m:ctrlPr>
                            <a:rPr lang="en-IN" sz="2000" i="1" smtClean="0">
                              <a:solidFill>
                                <a:prstClr val="black"/>
                              </a:solidFill>
                              <a:latin typeface="Cambria Math" panose="02040503050406030204" pitchFamily="18" charset="0"/>
                              <a:cs typeface="Times New Roman" pitchFamily="18" charset="0"/>
                            </a:rPr>
                          </m:ctrlPr>
                        </m:dPr>
                        <m:e>
                          <m:r>
                            <a:rPr lang="en-US" sz="2000" b="0" i="1" smtClean="0">
                              <a:solidFill>
                                <a:prstClr val="black"/>
                              </a:solidFill>
                              <a:latin typeface="Cambria Math" panose="02040503050406030204" pitchFamily="18" charset="0"/>
                              <a:cs typeface="Times New Roman" pitchFamily="18" charset="0"/>
                            </a:rPr>
                            <m:t>𝑢</m:t>
                          </m:r>
                          <m:r>
                            <a:rPr lang="en-US" sz="2000" b="0" i="1" smtClean="0">
                              <a:solidFill>
                                <a:prstClr val="black"/>
                              </a:solidFill>
                              <a:latin typeface="Cambria Math" panose="02040503050406030204" pitchFamily="18" charset="0"/>
                              <a:cs typeface="Times New Roman" pitchFamily="18" charset="0"/>
                            </a:rPr>
                            <m:t>, </m:t>
                          </m:r>
                          <m:r>
                            <a:rPr lang="en-US" sz="2000" b="0" i="1" smtClean="0">
                              <a:solidFill>
                                <a:prstClr val="black"/>
                              </a:solidFill>
                              <a:latin typeface="Cambria Math" panose="02040503050406030204" pitchFamily="18" charset="0"/>
                              <a:cs typeface="Times New Roman" pitchFamily="18" charset="0"/>
                            </a:rPr>
                            <m:t>𝑣</m:t>
                          </m:r>
                        </m:e>
                      </m:d>
                      <m:r>
                        <a:rPr lang="en-IN" sz="2000" i="1" smtClean="0">
                          <a:solidFill>
                            <a:prstClr val="black"/>
                          </a:solidFill>
                          <a:latin typeface="Cambria Math" panose="02040503050406030204" pitchFamily="18" charset="0"/>
                          <a:cs typeface="Times New Roman" pitchFamily="18" charset="0"/>
                        </a:rPr>
                        <m:t>=</m:t>
                      </m:r>
                      <m:nary>
                        <m:naryPr>
                          <m:chr m:val="∑"/>
                          <m:ctrlPr>
                            <a:rPr lang="en-IN" sz="2000" i="1" smtClean="0">
                              <a:solidFill>
                                <a:prstClr val="black"/>
                              </a:solidFill>
                              <a:latin typeface="Cambria Math" panose="02040503050406030204" pitchFamily="18" charset="0"/>
                              <a:cs typeface="Times New Roman" pitchFamily="18" charset="0"/>
                            </a:rPr>
                          </m:ctrlPr>
                        </m:naryPr>
                        <m:sub>
                          <m:r>
                            <a:rPr lang="en-US" sz="2000" b="0" i="1" smtClean="0">
                              <a:solidFill>
                                <a:prstClr val="black"/>
                              </a:solidFill>
                              <a:latin typeface="Cambria Math" panose="02040503050406030204" pitchFamily="18" charset="0"/>
                              <a:cs typeface="Times New Roman" pitchFamily="18" charset="0"/>
                            </a:rPr>
                            <m:t>𝑥</m:t>
                          </m:r>
                          <m:r>
                            <a:rPr lang="en-IN" sz="2000" i="1" smtClean="0">
                              <a:solidFill>
                                <a:prstClr val="black"/>
                              </a:solidFill>
                              <a:latin typeface="Cambria Math" panose="02040503050406030204" pitchFamily="18" charset="0"/>
                              <a:cs typeface="Times New Roman" pitchFamily="18" charset="0"/>
                            </a:rPr>
                            <m:t>=</m:t>
                          </m:r>
                          <m:r>
                            <m:rPr>
                              <m:brk m:alnAt="23"/>
                            </m:rPr>
                            <a:rPr lang="en-IN" sz="2000" i="1" smtClean="0">
                              <a:solidFill>
                                <a:prstClr val="black"/>
                              </a:solidFill>
                              <a:latin typeface="Cambria Math" panose="02040503050406030204" pitchFamily="18" charset="0"/>
                              <a:cs typeface="Times New Roman" pitchFamily="18" charset="0"/>
                            </a:rPr>
                            <m:t>0</m:t>
                          </m:r>
                        </m:sub>
                        <m:sup>
                          <m:r>
                            <a:rPr lang="en-IN" sz="2000" i="1" smtClean="0">
                              <a:solidFill>
                                <a:prstClr val="black"/>
                              </a:solidFill>
                              <a:latin typeface="Cambria Math" panose="02040503050406030204" pitchFamily="18" charset="0"/>
                              <a:cs typeface="Times New Roman" pitchFamily="18" charset="0"/>
                            </a:rPr>
                            <m:t>𝑁</m:t>
                          </m:r>
                          <m:r>
                            <a:rPr lang="en-IN" sz="2000" i="1" smtClean="0">
                              <a:solidFill>
                                <a:prstClr val="black"/>
                              </a:solidFill>
                              <a:latin typeface="Cambria Math" panose="02040503050406030204" pitchFamily="18" charset="0"/>
                              <a:cs typeface="Times New Roman" pitchFamily="18" charset="0"/>
                            </a:rPr>
                            <m:t>−1</m:t>
                          </m:r>
                        </m:sup>
                        <m:e>
                          <m:nary>
                            <m:naryPr>
                              <m:chr m:val="∑"/>
                              <m:ctrlPr>
                                <a:rPr lang="en-US" sz="2000" b="0" i="1" smtClean="0">
                                  <a:solidFill>
                                    <a:prstClr val="black"/>
                                  </a:solidFill>
                                  <a:latin typeface="Cambria Math" panose="02040503050406030204" pitchFamily="18" charset="0"/>
                                  <a:cs typeface="Times New Roman" pitchFamily="18" charset="0"/>
                                </a:rPr>
                              </m:ctrlPr>
                            </m:naryPr>
                            <m:sub>
                              <m:r>
                                <a:rPr lang="en-US" sz="2000" b="0" i="1" smtClean="0">
                                  <a:solidFill>
                                    <a:prstClr val="black"/>
                                  </a:solidFill>
                                  <a:latin typeface="Cambria Math" panose="02040503050406030204" pitchFamily="18" charset="0"/>
                                  <a:cs typeface="Times New Roman" pitchFamily="18" charset="0"/>
                                </a:rPr>
                                <m:t>𝑦</m:t>
                              </m:r>
                              <m:r>
                                <a:rPr lang="en-US" sz="2000" b="0" i="1" smtClean="0">
                                  <a:solidFill>
                                    <a:prstClr val="black"/>
                                  </a:solidFill>
                                  <a:latin typeface="Cambria Math" panose="02040503050406030204" pitchFamily="18" charset="0"/>
                                  <a:cs typeface="Times New Roman" pitchFamily="18" charset="0"/>
                                </a:rPr>
                                <m:t>=0</m:t>
                              </m:r>
                            </m:sub>
                            <m:sup>
                              <m:r>
                                <a:rPr lang="en-US" sz="2000" b="0" i="1" smtClean="0">
                                  <a:solidFill>
                                    <a:prstClr val="black"/>
                                  </a:solidFill>
                                  <a:latin typeface="Cambria Math" panose="02040503050406030204" pitchFamily="18" charset="0"/>
                                  <a:cs typeface="Times New Roman" pitchFamily="18" charset="0"/>
                                </a:rPr>
                                <m:t>𝑀</m:t>
                              </m:r>
                              <m:r>
                                <a:rPr lang="en-US" sz="2000" b="0" i="1" smtClean="0">
                                  <a:solidFill>
                                    <a:prstClr val="black"/>
                                  </a:solidFill>
                                  <a:latin typeface="Cambria Math" panose="02040503050406030204" pitchFamily="18" charset="0"/>
                                  <a:cs typeface="Times New Roman" pitchFamily="18" charset="0"/>
                                </a:rPr>
                                <m:t>−1</m:t>
                              </m:r>
                            </m:sup>
                            <m:e>
                              <m:r>
                                <a:rPr lang="en-US" sz="2000" b="0" i="1" smtClean="0">
                                  <a:solidFill>
                                    <a:prstClr val="black"/>
                                  </a:solidFill>
                                  <a:latin typeface="Cambria Math" panose="02040503050406030204" pitchFamily="18" charset="0"/>
                                  <a:cs typeface="Times New Roman" pitchFamily="18" charset="0"/>
                                </a:rPr>
                                <m:t>𝑓</m:t>
                              </m:r>
                              <m:d>
                                <m:dPr>
                                  <m:ctrlPr>
                                    <a:rPr lang="en-IN" sz="2000" i="1">
                                      <a:solidFill>
                                        <a:prstClr val="black"/>
                                      </a:solidFill>
                                      <a:latin typeface="Cambria Math" panose="02040503050406030204" pitchFamily="18" charset="0"/>
                                      <a:cs typeface="Times New Roman" pitchFamily="18" charset="0"/>
                                    </a:rPr>
                                  </m:ctrlPr>
                                </m:dPr>
                                <m:e>
                                  <m:r>
                                    <a:rPr lang="en-US" sz="2000" b="0" i="1" smtClean="0">
                                      <a:solidFill>
                                        <a:prstClr val="black"/>
                                      </a:solidFill>
                                      <a:latin typeface="Cambria Math" panose="02040503050406030204" pitchFamily="18" charset="0"/>
                                      <a:cs typeface="Times New Roman" pitchFamily="18" charset="0"/>
                                    </a:rPr>
                                    <m:t>𝑥</m:t>
                                  </m:r>
                                  <m:r>
                                    <a:rPr lang="en-US" sz="2000" b="0" i="1" smtClean="0">
                                      <a:solidFill>
                                        <a:prstClr val="black"/>
                                      </a:solidFill>
                                      <a:latin typeface="Cambria Math" panose="02040503050406030204" pitchFamily="18" charset="0"/>
                                      <a:cs typeface="Times New Roman" pitchFamily="18" charset="0"/>
                                    </a:rPr>
                                    <m:t>,</m:t>
                                  </m:r>
                                  <m:r>
                                    <a:rPr lang="en-US" sz="2000" b="0" i="1" smtClean="0">
                                      <a:solidFill>
                                        <a:prstClr val="black"/>
                                      </a:solidFill>
                                      <a:latin typeface="Cambria Math" panose="02040503050406030204" pitchFamily="18" charset="0"/>
                                      <a:cs typeface="Times New Roman" pitchFamily="18" charset="0"/>
                                    </a:rPr>
                                    <m:t>𝑦</m:t>
                                  </m:r>
                                </m:e>
                              </m:d>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IN" sz="2000" i="1">
                                      <a:solidFill>
                                        <a:prstClr val="black"/>
                                      </a:solidFill>
                                      <a:latin typeface="Cambria Math"/>
                                      <a:ea typeface="Cambria Math"/>
                                      <a:cs typeface="Times New Roman" panose="02020603050405020304" pitchFamily="18" charset="0"/>
                                    </a:rPr>
                                    <m:t>−</m:t>
                                  </m:r>
                                  <m:r>
                                    <a:rPr lang="en-US" sz="2000" i="1">
                                      <a:solidFill>
                                        <a:prstClr val="black"/>
                                      </a:solidFill>
                                      <a:latin typeface="Cambria Math" panose="02040503050406030204" pitchFamily="18" charset="0"/>
                                      <a:ea typeface="Cambria Math"/>
                                      <a:cs typeface="Times New Roman" panose="02020603050405020304" pitchFamily="18" charset="0"/>
                                    </a:rPr>
                                    <m:t>𝑗</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r>
                                    <a:rPr lang="en-US" sz="2000" b="0" i="1" smtClean="0">
                                      <a:solidFill>
                                        <a:prstClr val="black"/>
                                      </a:solidFill>
                                      <a:latin typeface="Cambria Math" panose="02040503050406030204" pitchFamily="18" charset="0"/>
                                      <a:ea typeface="Cambria Math"/>
                                      <a:cs typeface="Times New Roman" panose="02020603050405020304" pitchFamily="18" charset="0"/>
                                    </a:rPr>
                                    <m:t>(</m:t>
                                  </m:r>
                                  <m:f>
                                    <m:fPr>
                                      <m:ctrlPr>
                                        <a:rPr lang="en-IN" sz="2000" i="1">
                                          <a:solidFill>
                                            <a:prstClr val="black"/>
                                          </a:solidFill>
                                          <a:latin typeface="Cambria Math" panose="02040503050406030204" pitchFamily="18" charset="0"/>
                                          <a:ea typeface="Cambria Math"/>
                                          <a:cs typeface="Times New Roman" panose="02020603050405020304" pitchFamily="18" charset="0"/>
                                        </a:rPr>
                                      </m:ctrlPr>
                                    </m:fPr>
                                    <m:num>
                                      <m:r>
                                        <a:rPr lang="en-US" sz="2000" b="0" i="1" smtClean="0">
                                          <a:solidFill>
                                            <a:prstClr val="black"/>
                                          </a:solidFill>
                                          <a:latin typeface="Cambria Math" panose="02040503050406030204" pitchFamily="18" charset="0"/>
                                          <a:ea typeface="Cambria Math"/>
                                          <a:cs typeface="Times New Roman" panose="02020603050405020304" pitchFamily="18" charset="0"/>
                                        </a:rPr>
                                        <m:t>𝑢𝑥</m:t>
                                      </m:r>
                                    </m:num>
                                    <m:den>
                                      <m:r>
                                        <a:rPr lang="en-IN" sz="2000" i="1">
                                          <a:solidFill>
                                            <a:prstClr val="black"/>
                                          </a:solidFill>
                                          <a:latin typeface="Cambria Math"/>
                                          <a:ea typeface="Cambria Math"/>
                                          <a:cs typeface="Times New Roman" panose="02020603050405020304" pitchFamily="18" charset="0"/>
                                        </a:rPr>
                                        <m:t>𝑁</m:t>
                                      </m:r>
                                    </m:den>
                                  </m:f>
                                  <m:r>
                                    <a:rPr lang="en-US" sz="2000" b="0" i="1" smtClean="0">
                                      <a:solidFill>
                                        <a:prstClr val="black"/>
                                      </a:solidFill>
                                      <a:latin typeface="Cambria Math" panose="02040503050406030204" pitchFamily="18" charset="0"/>
                                      <a:ea typeface="Cambria Math"/>
                                      <a:cs typeface="Times New Roman" panose="02020603050405020304" pitchFamily="18" charset="0"/>
                                    </a:rPr>
                                    <m:t>+</m:t>
                                  </m:r>
                                  <m:f>
                                    <m:fPr>
                                      <m:ctrlPr>
                                        <a:rPr lang="en-IN" sz="2000" i="1">
                                          <a:solidFill>
                                            <a:prstClr val="black"/>
                                          </a:solidFill>
                                          <a:latin typeface="Cambria Math" panose="02040503050406030204" pitchFamily="18" charset="0"/>
                                          <a:ea typeface="Cambria Math"/>
                                          <a:cs typeface="Times New Roman" panose="02020603050405020304" pitchFamily="18" charset="0"/>
                                        </a:rPr>
                                      </m:ctrlPr>
                                    </m:fPr>
                                    <m:num>
                                      <m:r>
                                        <a:rPr lang="en-US" sz="2000" b="0" i="1" smtClean="0">
                                          <a:solidFill>
                                            <a:prstClr val="black"/>
                                          </a:solidFill>
                                          <a:latin typeface="Cambria Math" panose="02040503050406030204" pitchFamily="18" charset="0"/>
                                          <a:ea typeface="Cambria Math"/>
                                          <a:cs typeface="Times New Roman" panose="02020603050405020304" pitchFamily="18" charset="0"/>
                                        </a:rPr>
                                        <m:t>𝑣𝑦</m:t>
                                      </m:r>
                                    </m:num>
                                    <m:den>
                                      <m:r>
                                        <a:rPr lang="en-US" sz="2000" b="0" i="1" smtClean="0">
                                          <a:solidFill>
                                            <a:prstClr val="black"/>
                                          </a:solidFill>
                                          <a:latin typeface="Cambria Math" panose="02040503050406030204" pitchFamily="18" charset="0"/>
                                          <a:ea typeface="Cambria Math"/>
                                          <a:cs typeface="Times New Roman" panose="02020603050405020304" pitchFamily="18" charset="0"/>
                                        </a:rPr>
                                        <m:t>𝑀</m:t>
                                      </m:r>
                                    </m:den>
                                  </m:f>
                                  <m:r>
                                    <a:rPr lang="en-US" sz="2000" b="0" i="1" smtClean="0">
                                      <a:solidFill>
                                        <a:prstClr val="black"/>
                                      </a:solidFill>
                                      <a:latin typeface="Cambria Math" panose="02040503050406030204" pitchFamily="18" charset="0"/>
                                      <a:ea typeface="Cambria Math"/>
                                      <a:cs typeface="Times New Roman" panose="02020603050405020304" pitchFamily="18" charset="0"/>
                                    </a:rPr>
                                    <m:t>)</m:t>
                                  </m:r>
                                </m:sup>
                              </m:sSup>
                            </m:e>
                          </m:nary>
                        </m:e>
                      </m:nary>
                      <m:r>
                        <a:rPr lang="en-IN" sz="2000" i="1" smtClean="0">
                          <a:solidFill>
                            <a:prstClr val="black"/>
                          </a:solidFill>
                          <a:latin typeface="Cambria Math" panose="02040503050406030204" pitchFamily="18" charset="0"/>
                          <a:cs typeface="Times New Roman" pitchFamily="18" charset="0"/>
                        </a:rPr>
                        <m:t> </m:t>
                      </m:r>
                    </m:oMath>
                  </m:oMathPara>
                </a14:m>
                <a:endParaRPr lang="en-IN" sz="2000" dirty="0" smtClean="0">
                  <a:solidFill>
                    <a:prstClr val="black"/>
                  </a:solidFill>
                  <a:latin typeface="Times New Roman" pitchFamily="18" charset="0"/>
                  <a:cs typeface="Times New Roman" pitchFamily="18" charset="0"/>
                </a:endParaRPr>
              </a:p>
              <a:p>
                <a:pPr marL="88900" lvl="1" algn="r"/>
                <a:r>
                  <a:rPr lang="en-IN" sz="2000" dirty="0" smtClean="0">
                    <a:solidFill>
                      <a:prstClr val="black"/>
                    </a:solidFill>
                    <a:latin typeface="Times New Roman" pitchFamily="18" charset="0"/>
                    <a:cs typeface="Times New Roman" pitchFamily="18" charset="0"/>
                  </a:rPr>
                  <a:t>for </a:t>
                </a:r>
                <a14:m>
                  <m:oMath xmlns:m="http://schemas.openxmlformats.org/officeDocument/2006/math">
                    <m:r>
                      <a:rPr lang="en-IN" sz="2000" i="1">
                        <a:solidFill>
                          <a:prstClr val="black"/>
                        </a:solidFill>
                        <a:latin typeface="Cambria Math"/>
                        <a:ea typeface="Cambria Math"/>
                        <a:cs typeface="Times New Roman" panose="02020603050405020304" pitchFamily="18" charset="0"/>
                      </a:rPr>
                      <m:t>0≤</m:t>
                    </m:r>
                    <m:r>
                      <a:rPr lang="en-US" sz="2000" b="0" i="1" smtClean="0">
                        <a:solidFill>
                          <a:prstClr val="black"/>
                        </a:solidFill>
                        <a:latin typeface="Cambria Math" panose="02040503050406030204" pitchFamily="18" charset="0"/>
                        <a:ea typeface="Cambria Math"/>
                        <a:cs typeface="Times New Roman" panose="02020603050405020304" pitchFamily="18" charset="0"/>
                      </a:rPr>
                      <m:t>𝑢</m:t>
                    </m:r>
                    <m:r>
                      <a:rPr lang="en-IN" sz="2000" i="1">
                        <a:solidFill>
                          <a:prstClr val="black"/>
                        </a:solidFill>
                        <a:latin typeface="Cambria Math"/>
                        <a:ea typeface="Cambria Math"/>
                        <a:cs typeface="Times New Roman" panose="02020603050405020304" pitchFamily="18" charset="0"/>
                      </a:rPr>
                      <m:t>≤</m:t>
                    </m:r>
                    <m:r>
                      <a:rPr lang="en-IN" sz="2000" i="1">
                        <a:solidFill>
                          <a:prstClr val="black"/>
                        </a:solidFill>
                        <a:latin typeface="Cambria Math"/>
                        <a:ea typeface="Cambria Math"/>
                        <a:cs typeface="Times New Roman" panose="02020603050405020304" pitchFamily="18" charset="0"/>
                      </a:rPr>
                      <m:t>𝑁</m:t>
                    </m:r>
                    <m:r>
                      <a:rPr lang="en-IN" sz="2000" i="1">
                        <a:solidFill>
                          <a:prstClr val="black"/>
                        </a:solidFill>
                        <a:latin typeface="Cambria Math"/>
                        <a:ea typeface="Cambria Math"/>
                        <a:cs typeface="Times New Roman" panose="02020603050405020304" pitchFamily="18" charset="0"/>
                      </a:rPr>
                      <m:t>−1</m:t>
                    </m:r>
                  </m:oMath>
                </a14:m>
                <a:endParaRPr lang="en-US" sz="2000" dirty="0" smtClean="0">
                  <a:solidFill>
                    <a:prstClr val="black"/>
                  </a:solidFill>
                  <a:latin typeface="Times New Roman" pitchFamily="18" charset="0"/>
                  <a:ea typeface="Cambria Math"/>
                  <a:cs typeface="Times New Roman" panose="02020603050405020304" pitchFamily="18" charset="0"/>
                </a:endParaRPr>
              </a:p>
              <a:p>
                <a:pPr marL="88900" lvl="1" algn="r"/>
                <a14:m>
                  <m:oMathPara xmlns:m="http://schemas.openxmlformats.org/officeDocument/2006/math">
                    <m:oMathParaPr>
                      <m:jc m:val="right"/>
                    </m:oMathParaPr>
                    <m:oMath xmlns:m="http://schemas.openxmlformats.org/officeDocument/2006/math">
                      <m:r>
                        <a:rPr lang="en-IN" sz="2000" i="1">
                          <a:solidFill>
                            <a:prstClr val="black"/>
                          </a:solidFill>
                          <a:latin typeface="Cambria Math"/>
                          <a:ea typeface="Cambria Math"/>
                          <a:cs typeface="Times New Roman" panose="02020603050405020304" pitchFamily="18" charset="0"/>
                        </a:rPr>
                        <m:t>0≤</m:t>
                      </m:r>
                      <m:r>
                        <a:rPr lang="en-US" sz="2000" b="0" i="1" smtClean="0">
                          <a:solidFill>
                            <a:prstClr val="black"/>
                          </a:solidFill>
                          <a:latin typeface="Cambria Math" panose="02040503050406030204" pitchFamily="18" charset="0"/>
                          <a:ea typeface="Cambria Math"/>
                          <a:cs typeface="Times New Roman" panose="02020603050405020304" pitchFamily="18" charset="0"/>
                        </a:rPr>
                        <m:t>𝑣</m:t>
                      </m:r>
                      <m:r>
                        <a:rPr lang="en-IN" sz="2000" i="1">
                          <a:solidFill>
                            <a:prstClr val="black"/>
                          </a:solidFill>
                          <a:latin typeface="Cambria Math"/>
                          <a:ea typeface="Cambria Math"/>
                          <a:cs typeface="Times New Roman" panose="02020603050405020304" pitchFamily="18" charset="0"/>
                        </a:rPr>
                        <m:t>≤</m:t>
                      </m:r>
                      <m:r>
                        <a:rPr lang="en-US" sz="2000" b="0" i="1" smtClean="0">
                          <a:solidFill>
                            <a:prstClr val="black"/>
                          </a:solidFill>
                          <a:latin typeface="Cambria Math" panose="02040503050406030204" pitchFamily="18" charset="0"/>
                          <a:ea typeface="Cambria Math"/>
                          <a:cs typeface="Times New Roman" panose="02020603050405020304" pitchFamily="18" charset="0"/>
                        </a:rPr>
                        <m:t>𝑀</m:t>
                      </m:r>
                      <m:r>
                        <a:rPr lang="en-IN" sz="2000" i="1">
                          <a:solidFill>
                            <a:prstClr val="black"/>
                          </a:solidFill>
                          <a:latin typeface="Cambria Math"/>
                          <a:ea typeface="Cambria Math"/>
                          <a:cs typeface="Times New Roman" panose="02020603050405020304" pitchFamily="18" charset="0"/>
                        </a:rPr>
                        <m:t>−1</m:t>
                      </m:r>
                    </m:oMath>
                  </m:oMathPara>
                </a14:m>
                <a:endParaRPr lang="en-IN" sz="2000" dirty="0" smtClean="0">
                  <a:solidFill>
                    <a:prstClr val="black"/>
                  </a:solidFill>
                  <a:latin typeface="Times New Roman" pitchFamily="18" charset="0"/>
                  <a:cs typeface="Times New Roman" pitchFamily="18" charset="0"/>
                </a:endParaRPr>
              </a:p>
              <a:p>
                <a:pPr marL="88900" lvl="1"/>
                <a:r>
                  <a:rPr lang="en-IN" sz="2000" dirty="0">
                    <a:solidFill>
                      <a:srgbClr val="11055B"/>
                    </a:solidFill>
                    <a:latin typeface="Times New Roman" pitchFamily="18" charset="0"/>
                    <a:cs typeface="Times New Roman" pitchFamily="18" charset="0"/>
                  </a:rPr>
                  <a:t>Inverse DFT</a:t>
                </a:r>
                <a:r>
                  <a:rPr lang="en-IN" sz="2000" dirty="0">
                    <a:solidFill>
                      <a:prstClr val="black"/>
                    </a:solidFill>
                    <a:latin typeface="Times New Roman" pitchFamily="18" charset="0"/>
                    <a:cs typeface="Times New Roman" pitchFamily="18" charset="0"/>
                  </a:rPr>
                  <a:t>:</a:t>
                </a:r>
              </a:p>
              <a:p>
                <a:pPr marL="88900" lvl="1"/>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cs typeface="Times New Roman" pitchFamily="18" charset="0"/>
                        </a:rPr>
                        <m:t>𝑓</m:t>
                      </m:r>
                      <m:d>
                        <m:dPr>
                          <m:ctrlPr>
                            <a:rPr lang="en-IN" sz="2000" i="1">
                              <a:solidFill>
                                <a:prstClr val="black"/>
                              </a:solidFill>
                              <a:latin typeface="Cambria Math" panose="02040503050406030204" pitchFamily="18" charset="0"/>
                              <a:cs typeface="Times New Roman" pitchFamily="18" charset="0"/>
                            </a:rPr>
                          </m:ctrlPr>
                        </m:dPr>
                        <m:e>
                          <m:r>
                            <a:rPr lang="en-US" sz="2000" b="0" i="1" smtClean="0">
                              <a:solidFill>
                                <a:prstClr val="black"/>
                              </a:solidFill>
                              <a:latin typeface="Cambria Math" panose="02040503050406030204" pitchFamily="18" charset="0"/>
                              <a:cs typeface="Times New Roman" pitchFamily="18" charset="0"/>
                            </a:rPr>
                            <m:t>𝑥</m:t>
                          </m:r>
                          <m:r>
                            <a:rPr lang="en-US" sz="2000" i="1" smtClean="0">
                              <a:solidFill>
                                <a:prstClr val="black"/>
                              </a:solidFill>
                              <a:latin typeface="Cambria Math" panose="02040503050406030204" pitchFamily="18" charset="0"/>
                              <a:cs typeface="Times New Roman" pitchFamily="18" charset="0"/>
                            </a:rPr>
                            <m:t>,</m:t>
                          </m:r>
                          <m:r>
                            <a:rPr lang="en-US" sz="2000" i="1">
                              <a:solidFill>
                                <a:prstClr val="black"/>
                              </a:solidFill>
                              <a:latin typeface="Cambria Math" panose="02040503050406030204" pitchFamily="18" charset="0"/>
                              <a:cs typeface="Times New Roman" pitchFamily="18" charset="0"/>
                            </a:rPr>
                            <m:t> </m:t>
                          </m:r>
                          <m:r>
                            <a:rPr lang="en-US" sz="2000" b="0" i="1" smtClean="0">
                              <a:solidFill>
                                <a:prstClr val="black"/>
                              </a:solidFill>
                              <a:latin typeface="Cambria Math" panose="02040503050406030204" pitchFamily="18" charset="0"/>
                              <a:cs typeface="Times New Roman" pitchFamily="18" charset="0"/>
                            </a:rPr>
                            <m:t>𝑦</m:t>
                          </m:r>
                        </m:e>
                      </m:d>
                      <m:r>
                        <a:rPr lang="en-IN" sz="2000" i="1">
                          <a:solidFill>
                            <a:prstClr val="black"/>
                          </a:solidFill>
                          <a:latin typeface="Cambria Math" panose="02040503050406030204" pitchFamily="18" charset="0"/>
                          <a:cs typeface="Times New Roman" pitchFamily="18" charset="0"/>
                        </a:rPr>
                        <m:t>=</m:t>
                      </m:r>
                      <m:f>
                        <m:fPr>
                          <m:ctrlPr>
                            <a:rPr lang="en-US" sz="2000" b="0" i="1" smtClean="0">
                              <a:solidFill>
                                <a:prstClr val="black"/>
                              </a:solidFill>
                              <a:latin typeface="Cambria Math" panose="02040503050406030204" pitchFamily="18" charset="0"/>
                              <a:cs typeface="Times New Roman" pitchFamily="18" charset="0"/>
                            </a:rPr>
                          </m:ctrlPr>
                        </m:fPr>
                        <m:num>
                          <m:r>
                            <a:rPr lang="en-US" sz="2000" b="0" i="1" smtClean="0">
                              <a:solidFill>
                                <a:prstClr val="black"/>
                              </a:solidFill>
                              <a:latin typeface="Cambria Math" panose="02040503050406030204" pitchFamily="18" charset="0"/>
                              <a:cs typeface="Times New Roman" pitchFamily="18" charset="0"/>
                            </a:rPr>
                            <m:t>1</m:t>
                          </m:r>
                        </m:num>
                        <m:den>
                          <m:r>
                            <a:rPr lang="en-US" sz="2000" b="0" i="1" smtClean="0">
                              <a:solidFill>
                                <a:prstClr val="black"/>
                              </a:solidFill>
                              <a:latin typeface="Cambria Math" panose="02040503050406030204" pitchFamily="18" charset="0"/>
                              <a:cs typeface="Times New Roman" pitchFamily="18" charset="0"/>
                            </a:rPr>
                            <m:t>𝑀𝑁</m:t>
                          </m:r>
                        </m:den>
                      </m:f>
                      <m:nary>
                        <m:naryPr>
                          <m:chr m:val="∑"/>
                          <m:ctrlPr>
                            <a:rPr lang="en-IN" sz="2000" i="1">
                              <a:solidFill>
                                <a:prstClr val="black"/>
                              </a:solidFill>
                              <a:latin typeface="Cambria Math" panose="02040503050406030204" pitchFamily="18" charset="0"/>
                              <a:cs typeface="Times New Roman" pitchFamily="18" charset="0"/>
                            </a:rPr>
                          </m:ctrlPr>
                        </m:naryPr>
                        <m:sub>
                          <m:r>
                            <a:rPr lang="en-US" sz="2000" b="0" i="1" smtClean="0">
                              <a:solidFill>
                                <a:prstClr val="black"/>
                              </a:solidFill>
                              <a:latin typeface="Cambria Math" panose="02040503050406030204" pitchFamily="18" charset="0"/>
                              <a:cs typeface="Times New Roman" pitchFamily="18" charset="0"/>
                            </a:rPr>
                            <m:t>𝑢</m:t>
                          </m:r>
                          <m:r>
                            <a:rPr lang="en-IN" sz="2000" i="1">
                              <a:solidFill>
                                <a:prstClr val="black"/>
                              </a:solidFill>
                              <a:latin typeface="Cambria Math" panose="02040503050406030204" pitchFamily="18" charset="0"/>
                              <a:cs typeface="Times New Roman" pitchFamily="18" charset="0"/>
                            </a:rPr>
                            <m:t>=</m:t>
                          </m:r>
                          <m:r>
                            <m:rPr>
                              <m:brk m:alnAt="23"/>
                            </m:rPr>
                            <a:rPr lang="en-IN" sz="2000" i="1">
                              <a:solidFill>
                                <a:prstClr val="black"/>
                              </a:solidFill>
                              <a:latin typeface="Cambria Math" panose="02040503050406030204" pitchFamily="18" charset="0"/>
                              <a:cs typeface="Times New Roman" pitchFamily="18" charset="0"/>
                            </a:rPr>
                            <m:t>0</m:t>
                          </m:r>
                        </m:sub>
                        <m:sup>
                          <m:r>
                            <a:rPr lang="en-IN" sz="2000" i="1">
                              <a:solidFill>
                                <a:prstClr val="black"/>
                              </a:solidFill>
                              <a:latin typeface="Cambria Math" panose="02040503050406030204" pitchFamily="18" charset="0"/>
                              <a:cs typeface="Times New Roman" pitchFamily="18" charset="0"/>
                            </a:rPr>
                            <m:t>𝑁</m:t>
                          </m:r>
                          <m:r>
                            <a:rPr lang="en-IN" sz="2000" i="1">
                              <a:solidFill>
                                <a:prstClr val="black"/>
                              </a:solidFill>
                              <a:latin typeface="Cambria Math" panose="02040503050406030204" pitchFamily="18" charset="0"/>
                              <a:cs typeface="Times New Roman" pitchFamily="18" charset="0"/>
                            </a:rPr>
                            <m:t>−1</m:t>
                          </m:r>
                        </m:sup>
                        <m:e>
                          <m:nary>
                            <m:naryPr>
                              <m:chr m:val="∑"/>
                              <m:ctrlPr>
                                <a:rPr lang="en-US" sz="2000" i="1">
                                  <a:solidFill>
                                    <a:prstClr val="black"/>
                                  </a:solidFill>
                                  <a:latin typeface="Cambria Math" panose="02040503050406030204" pitchFamily="18" charset="0"/>
                                  <a:cs typeface="Times New Roman" pitchFamily="18" charset="0"/>
                                </a:rPr>
                              </m:ctrlPr>
                            </m:naryPr>
                            <m:sub>
                              <m:r>
                                <a:rPr lang="en-US" sz="2000" b="0" i="1" smtClean="0">
                                  <a:solidFill>
                                    <a:prstClr val="black"/>
                                  </a:solidFill>
                                  <a:latin typeface="Cambria Math" panose="02040503050406030204" pitchFamily="18" charset="0"/>
                                  <a:cs typeface="Times New Roman" pitchFamily="18" charset="0"/>
                                </a:rPr>
                                <m:t>𝑣</m:t>
                              </m:r>
                              <m:r>
                                <a:rPr lang="en-US" sz="2000" i="1">
                                  <a:solidFill>
                                    <a:prstClr val="black"/>
                                  </a:solidFill>
                                  <a:latin typeface="Cambria Math" panose="02040503050406030204" pitchFamily="18" charset="0"/>
                                  <a:cs typeface="Times New Roman" pitchFamily="18" charset="0"/>
                                </a:rPr>
                                <m:t>=0</m:t>
                              </m:r>
                            </m:sub>
                            <m:sup>
                              <m:r>
                                <a:rPr lang="en-US" sz="2000" i="1">
                                  <a:solidFill>
                                    <a:prstClr val="black"/>
                                  </a:solidFill>
                                  <a:latin typeface="Cambria Math" panose="02040503050406030204" pitchFamily="18" charset="0"/>
                                  <a:cs typeface="Times New Roman" pitchFamily="18" charset="0"/>
                                </a:rPr>
                                <m:t>𝑀</m:t>
                              </m:r>
                              <m:r>
                                <a:rPr lang="en-US" sz="2000" i="1">
                                  <a:solidFill>
                                    <a:prstClr val="black"/>
                                  </a:solidFill>
                                  <a:latin typeface="Cambria Math" panose="02040503050406030204" pitchFamily="18" charset="0"/>
                                  <a:cs typeface="Times New Roman" pitchFamily="18" charset="0"/>
                                </a:rPr>
                                <m:t>−1</m:t>
                              </m:r>
                            </m:sup>
                            <m:e>
                              <m:r>
                                <a:rPr lang="en-US" sz="2000" b="0" i="1" smtClean="0">
                                  <a:solidFill>
                                    <a:prstClr val="black"/>
                                  </a:solidFill>
                                  <a:latin typeface="Cambria Math" panose="02040503050406030204" pitchFamily="18" charset="0"/>
                                  <a:cs typeface="Times New Roman" pitchFamily="18" charset="0"/>
                                </a:rPr>
                                <m:t>𝐹</m:t>
                              </m:r>
                              <m:d>
                                <m:dPr>
                                  <m:ctrlPr>
                                    <a:rPr lang="en-IN" sz="2000" i="1">
                                      <a:solidFill>
                                        <a:prstClr val="black"/>
                                      </a:solidFill>
                                      <a:latin typeface="Cambria Math" panose="02040503050406030204" pitchFamily="18" charset="0"/>
                                      <a:cs typeface="Times New Roman" pitchFamily="18" charset="0"/>
                                    </a:rPr>
                                  </m:ctrlPr>
                                </m:dPr>
                                <m:e>
                                  <m:r>
                                    <a:rPr lang="en-US" sz="2000" b="0" i="1" smtClean="0">
                                      <a:solidFill>
                                        <a:prstClr val="black"/>
                                      </a:solidFill>
                                      <a:latin typeface="Cambria Math" panose="02040503050406030204" pitchFamily="18" charset="0"/>
                                      <a:cs typeface="Times New Roman" pitchFamily="18" charset="0"/>
                                    </a:rPr>
                                    <m:t>𝑢</m:t>
                                  </m:r>
                                  <m:r>
                                    <a:rPr lang="en-US" sz="2000" i="1">
                                      <a:solidFill>
                                        <a:prstClr val="black"/>
                                      </a:solidFill>
                                      <a:latin typeface="Cambria Math" panose="02040503050406030204" pitchFamily="18" charset="0"/>
                                      <a:cs typeface="Times New Roman" pitchFamily="18" charset="0"/>
                                    </a:rPr>
                                    <m:t>,</m:t>
                                  </m:r>
                                  <m:r>
                                    <a:rPr lang="en-US" sz="2000" b="0" i="1" smtClean="0">
                                      <a:solidFill>
                                        <a:prstClr val="black"/>
                                      </a:solidFill>
                                      <a:latin typeface="Cambria Math" panose="02040503050406030204" pitchFamily="18" charset="0"/>
                                      <a:cs typeface="Times New Roman" pitchFamily="18" charset="0"/>
                                    </a:rPr>
                                    <m:t>𝑣</m:t>
                                  </m:r>
                                </m:e>
                              </m:d>
                              <m:sSup>
                                <m:sSupPr>
                                  <m:ctrlPr>
                                    <a:rPr lang="en-IN" sz="2000" i="1">
                                      <a:solidFill>
                                        <a:prstClr val="black"/>
                                      </a:solidFill>
                                      <a:latin typeface="Cambria Math" panose="02040503050406030204" pitchFamily="18" charset="0"/>
                                      <a:ea typeface="Cambria Math"/>
                                      <a:cs typeface="Times New Roman" panose="02020603050405020304" pitchFamily="18" charset="0"/>
                                    </a:rPr>
                                  </m:ctrlPr>
                                </m:sSupPr>
                                <m:e>
                                  <m:r>
                                    <a:rPr lang="en-IN" sz="2000" i="1">
                                      <a:solidFill>
                                        <a:prstClr val="black"/>
                                      </a:solidFill>
                                      <a:latin typeface="Cambria Math"/>
                                      <a:ea typeface="Cambria Math"/>
                                      <a:cs typeface="Times New Roman" panose="02020603050405020304" pitchFamily="18" charset="0"/>
                                    </a:rPr>
                                    <m:t>𝑒</m:t>
                                  </m:r>
                                </m:e>
                                <m:sup>
                                  <m:r>
                                    <a:rPr lang="en-US" sz="2000" i="1">
                                      <a:solidFill>
                                        <a:prstClr val="black"/>
                                      </a:solidFill>
                                      <a:latin typeface="Cambria Math" panose="02040503050406030204" pitchFamily="18" charset="0"/>
                                      <a:ea typeface="Cambria Math"/>
                                      <a:cs typeface="Times New Roman" panose="02020603050405020304" pitchFamily="18" charset="0"/>
                                    </a:rPr>
                                    <m:t>𝑗</m:t>
                                  </m:r>
                                  <m:r>
                                    <a:rPr lang="en-IN" sz="2000" i="1">
                                      <a:solidFill>
                                        <a:prstClr val="black"/>
                                      </a:solidFill>
                                      <a:latin typeface="Cambria Math"/>
                                      <a:ea typeface="Cambria Math"/>
                                      <a:cs typeface="Times New Roman" panose="02020603050405020304" pitchFamily="18" charset="0"/>
                                    </a:rPr>
                                    <m:t>2</m:t>
                                  </m:r>
                                  <m:r>
                                    <a:rPr lang="en-IN" sz="2000" i="1">
                                      <a:solidFill>
                                        <a:prstClr val="black"/>
                                      </a:solidFill>
                                      <a:latin typeface="Cambria Math"/>
                                      <a:ea typeface="Cambria Math"/>
                                      <a:cs typeface="Times New Roman" panose="02020603050405020304" pitchFamily="18" charset="0"/>
                                    </a:rPr>
                                    <m:t>𝜋</m:t>
                                  </m:r>
                                  <m:r>
                                    <a:rPr lang="en-US" sz="2000" i="1">
                                      <a:solidFill>
                                        <a:prstClr val="black"/>
                                      </a:solidFill>
                                      <a:latin typeface="Cambria Math" panose="02040503050406030204" pitchFamily="18" charset="0"/>
                                      <a:ea typeface="Cambria Math"/>
                                      <a:cs typeface="Times New Roman" panose="02020603050405020304" pitchFamily="18" charset="0"/>
                                    </a:rPr>
                                    <m:t>(</m:t>
                                  </m:r>
                                  <m:f>
                                    <m:fPr>
                                      <m:ctrlPr>
                                        <a:rPr lang="en-IN" sz="2000" i="1">
                                          <a:solidFill>
                                            <a:prstClr val="black"/>
                                          </a:solidFill>
                                          <a:latin typeface="Cambria Math" panose="02040503050406030204" pitchFamily="18" charset="0"/>
                                          <a:ea typeface="Cambria Math"/>
                                          <a:cs typeface="Times New Roman" panose="02020603050405020304" pitchFamily="18" charset="0"/>
                                        </a:rPr>
                                      </m:ctrlPr>
                                    </m:fPr>
                                    <m:num>
                                      <m:r>
                                        <a:rPr lang="en-US" sz="2000" i="1">
                                          <a:solidFill>
                                            <a:prstClr val="black"/>
                                          </a:solidFill>
                                          <a:latin typeface="Cambria Math" panose="02040503050406030204" pitchFamily="18" charset="0"/>
                                          <a:ea typeface="Cambria Math"/>
                                          <a:cs typeface="Times New Roman" panose="02020603050405020304" pitchFamily="18" charset="0"/>
                                        </a:rPr>
                                        <m:t>𝑢𝑥</m:t>
                                      </m:r>
                                    </m:num>
                                    <m:den>
                                      <m:r>
                                        <a:rPr lang="en-IN" sz="2000" i="1">
                                          <a:solidFill>
                                            <a:prstClr val="black"/>
                                          </a:solidFill>
                                          <a:latin typeface="Cambria Math"/>
                                          <a:ea typeface="Cambria Math"/>
                                          <a:cs typeface="Times New Roman" panose="02020603050405020304" pitchFamily="18" charset="0"/>
                                        </a:rPr>
                                        <m:t>𝑁</m:t>
                                      </m:r>
                                    </m:den>
                                  </m:f>
                                  <m:r>
                                    <a:rPr lang="en-US" sz="2000" i="1">
                                      <a:solidFill>
                                        <a:prstClr val="black"/>
                                      </a:solidFill>
                                      <a:latin typeface="Cambria Math" panose="02040503050406030204" pitchFamily="18" charset="0"/>
                                      <a:ea typeface="Cambria Math"/>
                                      <a:cs typeface="Times New Roman" panose="02020603050405020304" pitchFamily="18" charset="0"/>
                                    </a:rPr>
                                    <m:t>+</m:t>
                                  </m:r>
                                  <m:f>
                                    <m:fPr>
                                      <m:ctrlPr>
                                        <a:rPr lang="en-IN" sz="2000" i="1">
                                          <a:solidFill>
                                            <a:prstClr val="black"/>
                                          </a:solidFill>
                                          <a:latin typeface="Cambria Math" panose="02040503050406030204" pitchFamily="18" charset="0"/>
                                          <a:ea typeface="Cambria Math"/>
                                          <a:cs typeface="Times New Roman" panose="02020603050405020304" pitchFamily="18" charset="0"/>
                                        </a:rPr>
                                      </m:ctrlPr>
                                    </m:fPr>
                                    <m:num>
                                      <m:r>
                                        <a:rPr lang="en-US" sz="2000" i="1">
                                          <a:solidFill>
                                            <a:prstClr val="black"/>
                                          </a:solidFill>
                                          <a:latin typeface="Cambria Math" panose="02040503050406030204" pitchFamily="18" charset="0"/>
                                          <a:ea typeface="Cambria Math"/>
                                          <a:cs typeface="Times New Roman" panose="02020603050405020304" pitchFamily="18" charset="0"/>
                                        </a:rPr>
                                        <m:t>𝑣𝑦</m:t>
                                      </m:r>
                                    </m:num>
                                    <m:den>
                                      <m:r>
                                        <a:rPr lang="en-IN" sz="2000" i="1">
                                          <a:solidFill>
                                            <a:prstClr val="black"/>
                                          </a:solidFill>
                                          <a:latin typeface="Cambria Math"/>
                                          <a:ea typeface="Cambria Math"/>
                                          <a:cs typeface="Times New Roman" panose="02020603050405020304" pitchFamily="18" charset="0"/>
                                        </a:rPr>
                                        <m:t>𝑁</m:t>
                                      </m:r>
                                    </m:den>
                                  </m:f>
                                  <m:r>
                                    <a:rPr lang="en-US" sz="2000" i="1">
                                      <a:solidFill>
                                        <a:prstClr val="black"/>
                                      </a:solidFill>
                                      <a:latin typeface="Cambria Math" panose="02040503050406030204" pitchFamily="18" charset="0"/>
                                      <a:ea typeface="Cambria Math"/>
                                      <a:cs typeface="Times New Roman" panose="02020603050405020304" pitchFamily="18" charset="0"/>
                                    </a:rPr>
                                    <m:t>)</m:t>
                                  </m:r>
                                </m:sup>
                              </m:sSup>
                            </m:e>
                          </m:nary>
                        </m:e>
                      </m:nary>
                      <m:r>
                        <a:rPr lang="en-IN" sz="2000" i="1">
                          <a:solidFill>
                            <a:prstClr val="black"/>
                          </a:solidFill>
                          <a:latin typeface="Cambria Math" panose="02040503050406030204" pitchFamily="18" charset="0"/>
                          <a:cs typeface="Times New Roman" pitchFamily="18" charset="0"/>
                        </a:rPr>
                        <m:t> </m:t>
                      </m:r>
                    </m:oMath>
                  </m:oMathPara>
                </a14:m>
                <a:endParaRPr lang="en-IN" sz="2000" dirty="0">
                  <a:solidFill>
                    <a:prstClr val="black"/>
                  </a:solidFill>
                  <a:latin typeface="Times New Roman" pitchFamily="18" charset="0"/>
                  <a:cs typeface="Times New Roman" pitchFamily="18" charset="0"/>
                </a:endParaRPr>
              </a:p>
              <a:p>
                <a:pPr marL="88900" lvl="1"/>
                <a:endParaRPr lang="en-IN" sz="2000" dirty="0" smtClean="0">
                  <a:solidFill>
                    <a:prstClr val="black"/>
                  </a:solidFill>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228787" y="1129493"/>
                <a:ext cx="10276113" cy="5243423"/>
              </a:xfrm>
              <a:prstGeom prst="rect">
                <a:avLst/>
              </a:prstGeom>
              <a:blipFill>
                <a:blip r:embed="rId2"/>
                <a:stretch>
                  <a:fillRect t="-581" r="-593"/>
                </a:stretch>
              </a:blipFill>
            </p:spPr>
            <p:txBody>
              <a:bodyPr/>
              <a:lstStyle/>
              <a:p>
                <a:r>
                  <a:rPr lang="en-US">
                    <a:noFill/>
                  </a:rPr>
                  <a:t> </a:t>
                </a:r>
              </a:p>
            </p:txBody>
          </p:sp>
        </mc:Fallback>
      </mc:AlternateContent>
    </p:spTree>
    <p:extLst>
      <p:ext uri="{BB962C8B-B14F-4D97-AF65-F5344CB8AC3E}">
        <p14:creationId xmlns:p14="http://schemas.microsoft.com/office/powerpoint/2010/main" val="25908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499282" y="193138"/>
            <a:ext cx="9460232" cy="567986"/>
          </a:xfrm>
        </p:spPr>
        <p:txBody>
          <a:bodyPr>
            <a:normAutofit/>
          </a:bodyPr>
          <a:lstStyle/>
          <a:p>
            <a:pPr algn="ctr"/>
            <a:r>
              <a:rPr lang="en-IN" sz="2800" b="1" u="sng" dirty="0">
                <a:solidFill>
                  <a:srgbClr val="0000FF"/>
                </a:solidFill>
                <a:latin typeface="Gabriola" pitchFamily="82" charset="0"/>
                <a:ea typeface="+mn-ea"/>
                <a:cs typeface="+mn-cs"/>
              </a:rPr>
              <a:t>Fourier Transform in Python</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a:fillRect/>
          </a:stretch>
        </p:blipFill>
        <p:spPr>
          <a:xfrm>
            <a:off x="413261" y="816544"/>
            <a:ext cx="11307686" cy="5828344"/>
          </a:xfrm>
          <a:prstGeom prst="rect">
            <a:avLst/>
          </a:prstGeom>
        </p:spPr>
      </p:pic>
    </p:spTree>
    <p:extLst>
      <p:ext uri="{BB962C8B-B14F-4D97-AF65-F5344CB8AC3E}">
        <p14:creationId xmlns:p14="http://schemas.microsoft.com/office/powerpoint/2010/main" val="407154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5836" y="113274"/>
            <a:ext cx="8162364" cy="542988"/>
          </a:xfrm>
        </p:spPr>
        <p:txBody>
          <a:bodyPr>
            <a:normAutofit/>
          </a:bodyPr>
          <a:lstStyle/>
          <a:p>
            <a:r>
              <a:rPr lang="en-IN" sz="3200" b="1" u="sng" dirty="0">
                <a:solidFill>
                  <a:srgbClr val="0000FF"/>
                </a:solidFill>
                <a:latin typeface="Gabriola" pitchFamily="82" charset="0"/>
                <a:ea typeface="+mn-ea"/>
                <a:cs typeface="+mn-cs"/>
              </a:rPr>
              <a:t>Magnitude and Phase Spectrum of Image (Example)</a:t>
            </a:r>
          </a:p>
        </p:txBody>
      </p:sp>
      <p:pic>
        <p:nvPicPr>
          <p:cNvPr id="5" name="Picture 4"/>
          <p:cNvPicPr>
            <a:picLocks noChangeAspect="1"/>
          </p:cNvPicPr>
          <p:nvPr/>
        </p:nvPicPr>
        <p:blipFill>
          <a:blip r:embed="rId2"/>
          <a:stretch>
            <a:fillRect/>
          </a:stretch>
        </p:blipFill>
        <p:spPr>
          <a:xfrm>
            <a:off x="295836" y="1179150"/>
            <a:ext cx="3596112" cy="3607164"/>
          </a:xfrm>
          <a:prstGeom prst="rect">
            <a:avLst/>
          </a:prstGeom>
        </p:spPr>
      </p:pic>
      <p:sp>
        <p:nvSpPr>
          <p:cNvPr id="8" name="TextBox 7"/>
          <p:cNvSpPr txBox="1"/>
          <p:nvPr/>
        </p:nvSpPr>
        <p:spPr>
          <a:xfrm>
            <a:off x="1579542" y="4841043"/>
            <a:ext cx="10287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374C81"/>
                </a:solidFill>
                <a:effectLst/>
                <a:uLnTx/>
                <a:uFillTx/>
                <a:latin typeface="Bodoni MT" panose="02070603080606020203" pitchFamily="18" charset="0"/>
                <a:ea typeface="+mn-ea"/>
                <a:cs typeface="+mn-cs"/>
              </a:rPr>
              <a:t>(a)</a:t>
            </a:r>
            <a:endParaRPr kumimoji="0" lang="en-US" sz="2400" b="1" i="0" u="none" strike="noStrike" kern="1200" cap="none" spc="0" normalizeH="0" baseline="0" noProof="0" dirty="0">
              <a:ln>
                <a:noFill/>
              </a:ln>
              <a:solidFill>
                <a:srgbClr val="374C81"/>
              </a:solidFill>
              <a:effectLst/>
              <a:uLnTx/>
              <a:uFillTx/>
              <a:latin typeface="Bodoni MT" panose="02070603080606020203" pitchFamily="18" charset="0"/>
              <a:ea typeface="+mn-ea"/>
              <a:cs typeface="+mn-cs"/>
            </a:endParaRPr>
          </a:p>
        </p:txBody>
      </p:sp>
      <mc:AlternateContent xmlns:mc="http://schemas.openxmlformats.org/markup-compatibility/2006" xmlns:a14="http://schemas.microsoft.com/office/drawing/2010/main">
        <mc:Choice Requires="a14">
          <p:sp>
            <p:nvSpPr>
              <p:cNvPr id="9" name="Rectangle 8"/>
              <p:cNvSpPr/>
              <p:nvPr/>
            </p:nvSpPr>
            <p:spPr>
              <a:xfrm>
                <a:off x="590550" y="5743486"/>
                <a:ext cx="110109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Fig. (a</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 Original image </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(512 </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 </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512 </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pixels); (b) Fourier </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magnitude spectrum </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of the image </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in (a); (c) </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Fourier </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phase </a:t>
                </a:r>
                <a:r>
                  <a:rPr kumimoji="0" lang="en-US" sz="1800" b="1" i="0" u="none" strike="noStrike" kern="1200" cap="none" spc="0" normalizeH="0" baseline="0" noProof="0" dirty="0">
                    <a:ln>
                      <a:noFill/>
                    </a:ln>
                    <a:solidFill>
                      <a:srgbClr val="000000"/>
                    </a:solidFill>
                    <a:effectLst/>
                    <a:uLnTx/>
                    <a:uFillTx/>
                    <a:latin typeface="Bodoni MT" panose="02070603080606020203" pitchFamily="18" charset="0"/>
                    <a:ea typeface="+mn-ea"/>
                    <a:cs typeface="+mn-cs"/>
                  </a:rPr>
                  <a:t>spectrum of the image in (a</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 </a:t>
                </a:r>
                <a:r>
                  <a:rPr kumimoji="0" lang="en-US" sz="1800" b="1" i="0" u="none" strike="noStrike" kern="1200" cap="none" spc="0" normalizeH="0" baseline="0" noProof="0" dirty="0" smtClean="0">
                    <a:ln>
                      <a:noFill/>
                    </a:ln>
                    <a:solidFill>
                      <a:srgbClr val="0000FF"/>
                    </a:solidFill>
                    <a:effectLst/>
                    <a:uLnTx/>
                    <a:uFillTx/>
                    <a:latin typeface="Bodoni MT" panose="02070603080606020203" pitchFamily="18" charset="0"/>
                    <a:ea typeface="+mn-ea"/>
                    <a:cs typeface="+mn-cs"/>
                  </a:rPr>
                  <a:t>Note</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 </a:t>
                </a:r>
                <a:r>
                  <a:rPr kumimoji="0" lang="en-US" sz="1200" b="1" i="0" u="none" strike="noStrike" kern="1200" cap="none" spc="0" normalizeH="0" baseline="0" noProof="0" dirty="0" smtClean="0">
                    <a:ln>
                      <a:noFill/>
                    </a:ln>
                    <a:solidFill>
                      <a:srgbClr val="7030A0"/>
                    </a:solidFill>
                    <a:effectLst/>
                    <a:uLnTx/>
                    <a:uFillTx/>
                    <a:latin typeface="Bodoni MT" panose="02070603080606020203" pitchFamily="18" charset="0"/>
                    <a:ea typeface="+mn-ea"/>
                    <a:cs typeface="+mn-cs"/>
                  </a:rPr>
                  <a:t>The magnitude spectrum is displayed in </a:t>
                </a:r>
                <a14:m>
                  <m:oMath xmlns:m="http://schemas.openxmlformats.org/officeDocument/2006/math">
                    <m:r>
                      <m:rPr>
                        <m:sty m:val="p"/>
                      </m:rPr>
                      <a:rPr kumimoji="0" lang="en-US" sz="12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log</m:t>
                    </m:r>
                    <m:r>
                      <a:rPr kumimoji="0" lang="en-US" sz="12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m:t>
                    </m:r>
                    <m:r>
                      <a:rPr kumimoji="0" lang="en-US" sz="12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𝒔𝒄𝒂𝒍𝒆</m:t>
                    </m:r>
                    <m:r>
                      <a:rPr kumimoji="0" lang="en-US" sz="12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 </m:t>
                    </m:r>
                  </m:oMath>
                </a14:m>
                <a:r>
                  <a:rPr kumimoji="0" lang="en-US" sz="1200" b="1" i="0" u="none" strike="noStrike" kern="1200" cap="none" spc="0" normalizeH="0" baseline="0" noProof="0" dirty="0" smtClean="0">
                    <a:ln>
                      <a:noFill/>
                    </a:ln>
                    <a:solidFill>
                      <a:srgbClr val="7030A0"/>
                    </a:solidFill>
                    <a:effectLst/>
                    <a:uLnTx/>
                    <a:uFillTx/>
                    <a:latin typeface="Bodoni MT" panose="02070603080606020203" pitchFamily="18" charset="0"/>
                    <a:ea typeface="+mn-ea"/>
                    <a:cs typeface="+mn-cs"/>
                  </a:rPr>
                  <a:t>for better representation</a:t>
                </a:r>
                <a:r>
                  <a:rPr kumimoji="0" lang="en-US" sz="1800" b="1" i="0" u="none" strike="noStrike" kern="1200" cap="none" spc="0" normalizeH="0" baseline="0" noProof="0" dirty="0" smtClean="0">
                    <a:ln>
                      <a:noFill/>
                    </a:ln>
                    <a:solidFill>
                      <a:srgbClr val="000000"/>
                    </a:solidFill>
                    <a:effectLst/>
                    <a:uLnTx/>
                    <a:uFillTx/>
                    <a:latin typeface="Bodoni MT" panose="02070603080606020203" pitchFamily="18" charset="0"/>
                    <a:ea typeface="+mn-ea"/>
                    <a:cs typeface="+mn-cs"/>
                  </a:rPr>
                  <a:t>.  </a:t>
                </a:r>
                <a:r>
                  <a:rPr kumimoji="0" lang="en-US" sz="1800" b="1" i="0" u="none" strike="noStrike" kern="1200" cap="none" spc="0" normalizeH="0" baseline="0" noProof="0" dirty="0" smtClean="0">
                    <a:ln>
                      <a:noFill/>
                    </a:ln>
                    <a:solidFill>
                      <a:srgbClr val="374C81"/>
                    </a:solidFill>
                    <a:effectLst/>
                    <a:uLnTx/>
                    <a:uFillTx/>
                    <a:latin typeface="Bodoni MT" panose="02070603080606020203" pitchFamily="18" charset="0"/>
                    <a:ea typeface="+mn-ea"/>
                    <a:cs typeface="+mn-cs"/>
                  </a:rPr>
                  <a:t> </a:t>
                </a:r>
                <a:endParaRPr kumimoji="0" lang="en-US" sz="1800" b="1" i="0" u="none" strike="noStrike" kern="1200" cap="none" spc="0" normalizeH="0" baseline="0" noProof="0" dirty="0">
                  <a:ln>
                    <a:noFill/>
                  </a:ln>
                  <a:solidFill>
                    <a:srgbClr val="374C81"/>
                  </a:solidFill>
                  <a:effectLst/>
                  <a:uLnTx/>
                  <a:uFillTx/>
                  <a:latin typeface="Bodoni MT" panose="02070603080606020203" pitchFamily="18" charset="0"/>
                  <a:ea typeface="+mn-ea"/>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590550" y="5743486"/>
                <a:ext cx="11010900" cy="646331"/>
              </a:xfrm>
              <a:prstGeom prst="rect">
                <a:avLst/>
              </a:prstGeom>
              <a:blipFill>
                <a:blip r:embed="rId3"/>
                <a:stretch>
                  <a:fillRect t="-4717" r="-277" b="-14151"/>
                </a:stretch>
              </a:blipFill>
            </p:spPr>
            <p:txBody>
              <a:bodyPr/>
              <a:lstStyle/>
              <a:p>
                <a:r>
                  <a:rPr lang="en-US">
                    <a:noFill/>
                  </a:rPr>
                  <a:t> </a:t>
                </a:r>
              </a:p>
            </p:txBody>
          </p:sp>
        </mc:Fallback>
      </mc:AlternateContent>
      <p:sp>
        <p:nvSpPr>
          <p:cNvPr id="10" name="TextBox 9"/>
          <p:cNvSpPr txBox="1"/>
          <p:nvPr/>
        </p:nvSpPr>
        <p:spPr>
          <a:xfrm>
            <a:off x="5660724" y="4765427"/>
            <a:ext cx="10287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374C81"/>
                </a:solidFill>
                <a:effectLst/>
                <a:uLnTx/>
                <a:uFillTx/>
                <a:latin typeface="Bodoni MT" panose="02070603080606020203" pitchFamily="18" charset="0"/>
                <a:ea typeface="+mn-ea"/>
                <a:cs typeface="+mn-cs"/>
              </a:rPr>
              <a:t>(b)</a:t>
            </a:r>
            <a:endParaRPr kumimoji="0" lang="en-US" sz="2400" b="1" i="0" u="none" strike="noStrike" kern="1200" cap="none" spc="0" normalizeH="0" baseline="0" noProof="0" dirty="0">
              <a:ln>
                <a:noFill/>
              </a:ln>
              <a:solidFill>
                <a:srgbClr val="374C81"/>
              </a:solidFill>
              <a:effectLst/>
              <a:uLnTx/>
              <a:uFillTx/>
              <a:latin typeface="Bodoni MT" panose="02070603080606020203" pitchFamily="18" charset="0"/>
              <a:ea typeface="+mn-ea"/>
              <a:cs typeface="+mn-cs"/>
            </a:endParaRPr>
          </a:p>
        </p:txBody>
      </p:sp>
      <p:sp>
        <p:nvSpPr>
          <p:cNvPr id="11" name="TextBox 10"/>
          <p:cNvSpPr txBox="1"/>
          <p:nvPr/>
        </p:nvSpPr>
        <p:spPr>
          <a:xfrm>
            <a:off x="9741906" y="4803235"/>
            <a:ext cx="10287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374C81"/>
                </a:solidFill>
                <a:effectLst/>
                <a:uLnTx/>
                <a:uFillTx/>
                <a:latin typeface="Bodoni MT" panose="02070603080606020203" pitchFamily="18" charset="0"/>
                <a:ea typeface="+mn-ea"/>
                <a:cs typeface="+mn-cs"/>
              </a:rPr>
              <a:t>(c)</a:t>
            </a:r>
            <a:endParaRPr kumimoji="0" lang="en-US" sz="2400" b="1" i="0" u="none" strike="noStrike" kern="1200" cap="none" spc="0" normalizeH="0" baseline="0" noProof="0" dirty="0">
              <a:ln>
                <a:noFill/>
              </a:ln>
              <a:solidFill>
                <a:srgbClr val="374C81"/>
              </a:solidFill>
              <a:effectLst/>
              <a:uLnTx/>
              <a:uFillTx/>
              <a:latin typeface="Bodoni MT" panose="02070603080606020203" pitchFamily="18" charset="0"/>
              <a:ea typeface="+mn-ea"/>
              <a:cs typeface="+mn-cs"/>
            </a:endParaRPr>
          </a:p>
        </p:txBody>
      </p:sp>
      <p:pic>
        <p:nvPicPr>
          <p:cNvPr id="12" name="Picture 11"/>
          <p:cNvPicPr>
            <a:picLocks noChangeAspect="1"/>
          </p:cNvPicPr>
          <p:nvPr/>
        </p:nvPicPr>
        <p:blipFill>
          <a:blip r:embed="rId4"/>
          <a:stretch>
            <a:fillRect/>
          </a:stretch>
        </p:blipFill>
        <p:spPr>
          <a:xfrm>
            <a:off x="8458200" y="1151771"/>
            <a:ext cx="3596112" cy="3607164"/>
          </a:xfrm>
          <a:prstGeom prst="rect">
            <a:avLst/>
          </a:prstGeom>
        </p:spPr>
      </p:pic>
      <p:pic>
        <p:nvPicPr>
          <p:cNvPr id="13" name="Picture 12"/>
          <p:cNvPicPr>
            <a:picLocks noChangeAspect="1"/>
          </p:cNvPicPr>
          <p:nvPr/>
        </p:nvPicPr>
        <p:blipFill>
          <a:blip r:embed="rId5"/>
          <a:stretch>
            <a:fillRect/>
          </a:stretch>
        </p:blipFill>
        <p:spPr>
          <a:xfrm>
            <a:off x="4377018" y="1151771"/>
            <a:ext cx="3596112" cy="3607164"/>
          </a:xfrm>
          <a:prstGeom prst="rect">
            <a:avLst/>
          </a:prstGeom>
        </p:spPr>
      </p:pic>
    </p:spTree>
    <p:extLst>
      <p:ext uri="{BB962C8B-B14F-4D97-AF65-F5344CB8AC3E}">
        <p14:creationId xmlns:p14="http://schemas.microsoft.com/office/powerpoint/2010/main" val="38828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p:cNvSpPr txBox="1"/>
              <p:nvPr/>
            </p:nvSpPr>
            <p:spPr>
              <a:xfrm>
                <a:off x="917750" y="3058346"/>
                <a:ext cx="8106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𝒇</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7750" y="3058346"/>
                <a:ext cx="810607" cy="307777"/>
              </a:xfrm>
              <a:prstGeom prst="rect">
                <a:avLst/>
              </a:prstGeom>
              <a:blipFill>
                <a:blip r:embed="rId2"/>
                <a:stretch>
                  <a:fillRect l="-11278" t="-4000" r="-10526"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7153" y="4006026"/>
                <a:ext cx="2051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oMath>
                  </m:oMathPara>
                </a14:m>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87153" y="4006026"/>
                <a:ext cx="205184" cy="307777"/>
              </a:xfrm>
              <a:prstGeom prst="rect">
                <a:avLst/>
              </a:prstGeom>
              <a:blipFill>
                <a:blip r:embed="rId3"/>
                <a:stretch>
                  <a:fillRect l="-17647" r="-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17750" y="5525726"/>
                <a:ext cx="21159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oMath>
                  </m:oMathPara>
                </a14:m>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17750" y="5525726"/>
                <a:ext cx="211596" cy="307777"/>
              </a:xfrm>
              <a:prstGeom prst="rect">
                <a:avLst/>
              </a:prstGeom>
              <a:blipFill>
                <a:blip r:embed="rId4"/>
                <a:stretch>
                  <a:fillRect l="-32353" r="-32353" b="-25490"/>
                </a:stretch>
              </a:blipFill>
            </p:spPr>
            <p:txBody>
              <a:bodyPr/>
              <a:lstStyle/>
              <a:p>
                <a:r>
                  <a:rPr lang="en-US">
                    <a:noFill/>
                  </a:rPr>
                  <a:t> </a:t>
                </a:r>
              </a:p>
            </p:txBody>
          </p:sp>
        </mc:Fallback>
      </mc:AlternateContent>
      <p:sp>
        <p:nvSpPr>
          <p:cNvPr id="17" name="Title 1"/>
          <p:cNvSpPr txBox="1">
            <a:spLocks/>
          </p:cNvSpPr>
          <p:nvPr/>
        </p:nvSpPr>
        <p:spPr>
          <a:xfrm>
            <a:off x="325877" y="225797"/>
            <a:ext cx="5966063" cy="5429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87" rtl="0" eaLnBrk="1" fontAlgn="auto" latinLnBrk="0" hangingPunct="1">
              <a:lnSpc>
                <a:spcPct val="85000"/>
              </a:lnSpc>
              <a:spcBef>
                <a:spcPct val="0"/>
              </a:spcBef>
              <a:spcAft>
                <a:spcPts val="0"/>
              </a:spcAft>
              <a:buClrTx/>
              <a:buSzTx/>
              <a:buFontTx/>
              <a:buNone/>
              <a:tabLst/>
              <a:defRPr/>
            </a:pPr>
            <a:r>
              <a:rPr kumimoji="0" lang="en-IN" sz="2800" b="1" i="0" u="sng" strike="noStrike" kern="1200" cap="none" spc="0" normalizeH="0" baseline="0" noProof="0" dirty="0">
                <a:ln>
                  <a:noFill/>
                </a:ln>
                <a:solidFill>
                  <a:srgbClr val="0000FF"/>
                </a:solidFill>
                <a:effectLst/>
                <a:uLnTx/>
                <a:uFillTx/>
                <a:latin typeface="Gabriola" pitchFamily="82" charset="0"/>
                <a:ea typeface="+mj-ea"/>
                <a:cs typeface="+mj-cs"/>
              </a:rPr>
              <a:t>Magnitude Spectrum of Image (Centred Spectrum)</a:t>
            </a:r>
          </a:p>
        </p:txBody>
      </p:sp>
      <p:pic>
        <p:nvPicPr>
          <p:cNvPr id="18" name="Picture 17"/>
          <p:cNvPicPr>
            <a:picLocks noChangeAspect="1"/>
          </p:cNvPicPr>
          <p:nvPr/>
        </p:nvPicPr>
        <p:blipFill>
          <a:blip r:embed="rId5"/>
          <a:stretch>
            <a:fillRect/>
          </a:stretch>
        </p:blipFill>
        <p:spPr>
          <a:xfrm>
            <a:off x="392818" y="3447292"/>
            <a:ext cx="2072066" cy="2078434"/>
          </a:xfrm>
          <a:prstGeom prst="rect">
            <a:avLst/>
          </a:prstGeom>
        </p:spPr>
      </p:pic>
      <p:cxnSp>
        <p:nvCxnSpPr>
          <p:cNvPr id="19" name="Straight Arrow Connector 18"/>
          <p:cNvCxnSpPr/>
          <p:nvPr/>
        </p:nvCxnSpPr>
        <p:spPr>
          <a:xfrm>
            <a:off x="1323053" y="5679614"/>
            <a:ext cx="742218" cy="0"/>
          </a:xfrm>
          <a:prstGeom prst="straightConnector1">
            <a:avLst/>
          </a:prstGeom>
          <a:noFill/>
          <a:ln w="25400" cap="flat" cmpd="sng" algn="ctr">
            <a:solidFill>
              <a:sysClr val="windowText" lastClr="000000"/>
            </a:solidFill>
            <a:prstDash val="solid"/>
            <a:miter lim="800000"/>
            <a:headEnd w="lg" len="lg"/>
            <a:tailEnd type="stealth"/>
          </a:ln>
          <a:effectLst/>
        </p:spPr>
      </p:cxnSp>
      <p:cxnSp>
        <p:nvCxnSpPr>
          <p:cNvPr id="20" name="Straight Arrow Connector 19"/>
          <p:cNvCxnSpPr/>
          <p:nvPr/>
        </p:nvCxnSpPr>
        <p:spPr>
          <a:xfrm flipH="1">
            <a:off x="2661529" y="4313803"/>
            <a:ext cx="19356" cy="790949"/>
          </a:xfrm>
          <a:prstGeom prst="straightConnector1">
            <a:avLst/>
          </a:prstGeom>
          <a:noFill/>
          <a:ln w="25400" cap="flat" cmpd="sng" algn="ctr">
            <a:solidFill>
              <a:sysClr val="windowText" lastClr="000000"/>
            </a:solidFill>
            <a:prstDash val="solid"/>
            <a:miter lim="800000"/>
            <a:headEnd w="lg" len="lg"/>
            <a:tailEnd type="stealth"/>
          </a:ln>
          <a:effectLst/>
        </p:spPr>
      </p:cxnSp>
      <p:pic>
        <p:nvPicPr>
          <p:cNvPr id="21" name="Picture 20"/>
          <p:cNvPicPr>
            <a:picLocks noChangeAspect="1"/>
          </p:cNvPicPr>
          <p:nvPr/>
        </p:nvPicPr>
        <p:blipFill>
          <a:blip r:embed="rId6"/>
          <a:stretch>
            <a:fillRect/>
          </a:stretch>
        </p:blipFill>
        <p:spPr>
          <a:xfrm>
            <a:off x="3231028" y="2692509"/>
            <a:ext cx="3596112" cy="3607164"/>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3992493" y="2246479"/>
                <a:ext cx="2299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𝑭</m:t>
                          </m:r>
                          <m:d>
                            <m:d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d>
                        </m:e>
                      </m:d>
                    </m:oMath>
                  </m:oMathPara>
                </a14:m>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992493" y="2246479"/>
                <a:ext cx="229944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52937" y="6301911"/>
                <a:ext cx="21159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𝒗</m:t>
                      </m:r>
                    </m:oMath>
                  </m:oMathPara>
                </a14:m>
                <a:endPar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552937" y="6301911"/>
                <a:ext cx="211596" cy="307777"/>
              </a:xfrm>
              <a:prstGeom prst="rect">
                <a:avLst/>
              </a:prstGeom>
              <a:blipFill>
                <a:blip r:embed="rId8"/>
                <a:stretch>
                  <a:fillRect l="-17143" r="-17143"/>
                </a:stretch>
              </a:blipFill>
            </p:spPr>
            <p:txBody>
              <a:bodyPr/>
              <a:lstStyle/>
              <a:p>
                <a:r>
                  <a:rPr lang="en-US">
                    <a:noFill/>
                  </a:rPr>
                  <a:t> </a:t>
                </a:r>
              </a:p>
            </p:txBody>
          </p:sp>
        </mc:Fallback>
      </mc:AlternateContent>
      <p:cxnSp>
        <p:nvCxnSpPr>
          <p:cNvPr id="24" name="Straight Arrow Connector 23"/>
          <p:cNvCxnSpPr/>
          <p:nvPr/>
        </p:nvCxnSpPr>
        <p:spPr>
          <a:xfrm>
            <a:off x="4958240" y="6455799"/>
            <a:ext cx="742218" cy="0"/>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25" name="TextBox 24"/>
              <p:cNvSpPr txBox="1"/>
              <p:nvPr/>
            </p:nvSpPr>
            <p:spPr>
              <a:xfrm>
                <a:off x="6949409" y="3911897"/>
                <a:ext cx="22281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𝒖</m:t>
                      </m:r>
                    </m:oMath>
                  </m:oMathPara>
                </a14:m>
                <a:endParaRPr kumimoji="0" lang="en-US" sz="20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949409" y="3911897"/>
                <a:ext cx="222817" cy="307777"/>
              </a:xfrm>
              <a:prstGeom prst="rect">
                <a:avLst/>
              </a:prstGeom>
              <a:blipFill>
                <a:blip r:embed="rId9"/>
                <a:stretch>
                  <a:fillRect l="-16216" r="-16216"/>
                </a:stretch>
              </a:blipFill>
            </p:spPr>
            <p:txBody>
              <a:bodyPr/>
              <a:lstStyle/>
              <a:p>
                <a:r>
                  <a:rPr lang="en-US">
                    <a:noFill/>
                  </a:rPr>
                  <a:t> </a:t>
                </a:r>
              </a:p>
            </p:txBody>
          </p:sp>
        </mc:Fallback>
      </mc:AlternateContent>
      <p:cxnSp>
        <p:nvCxnSpPr>
          <p:cNvPr id="26" name="Straight Arrow Connector 25"/>
          <p:cNvCxnSpPr/>
          <p:nvPr/>
        </p:nvCxnSpPr>
        <p:spPr>
          <a:xfrm flipH="1">
            <a:off x="7023785" y="4313803"/>
            <a:ext cx="19356" cy="790949"/>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27" name="TextBox 26"/>
              <p:cNvSpPr txBox="1"/>
              <p:nvPr/>
            </p:nvSpPr>
            <p:spPr>
              <a:xfrm>
                <a:off x="2967564" y="2500322"/>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𝟎</m:t>
                      </m:r>
                    </m:oMath>
                  </m:oMathPara>
                </a14:m>
                <a:endParaRPr kumimoji="0" lang="en-US" sz="18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967564" y="2500322"/>
                <a:ext cx="3630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812506" y="5953643"/>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812506" y="5953643"/>
                <a:ext cx="363071" cy="369332"/>
              </a:xfrm>
              <a:prstGeom prst="rect">
                <a:avLst/>
              </a:prstGeom>
              <a:blipFill>
                <a:blip r:embed="rId11"/>
                <a:stretch>
                  <a:fillRect r="-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75188" y="6223803"/>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𝟎</m:t>
                      </m:r>
                    </m:oMath>
                  </m:oMathPara>
                </a14:m>
                <a:endParaRPr kumimoji="0" lang="en-US" sz="18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075188" y="6223803"/>
                <a:ext cx="3630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623470" y="6240356"/>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623470" y="6240356"/>
                <a:ext cx="363071" cy="369332"/>
              </a:xfrm>
              <a:prstGeom prst="rect">
                <a:avLst/>
              </a:prstGeom>
              <a:blipFill>
                <a:blip r:embed="rId13"/>
                <a:stretch>
                  <a:fillRect r="-30508"/>
                </a:stretch>
              </a:blipFill>
            </p:spPr>
            <p:txBody>
              <a:bodyPr/>
              <a:lstStyle/>
              <a:p>
                <a:r>
                  <a:rPr lang="en-US">
                    <a:noFill/>
                  </a:rPr>
                  <a:t> </a:t>
                </a:r>
              </a:p>
            </p:txBody>
          </p:sp>
        </mc:Fallback>
      </mc:AlternateContent>
      <p:pic>
        <p:nvPicPr>
          <p:cNvPr id="31" name="Picture 30"/>
          <p:cNvPicPr>
            <a:picLocks noChangeAspect="1"/>
          </p:cNvPicPr>
          <p:nvPr/>
        </p:nvPicPr>
        <p:blipFill>
          <a:blip r:embed="rId14"/>
          <a:stretch>
            <a:fillRect/>
          </a:stretch>
        </p:blipFill>
        <p:spPr>
          <a:xfrm>
            <a:off x="7750152" y="2646589"/>
            <a:ext cx="3669254" cy="3676386"/>
          </a:xfrm>
          <a:prstGeom prst="rect">
            <a:avLst/>
          </a:prstGeom>
        </p:spPr>
      </p:pic>
      <mc:AlternateContent xmlns:mc="http://schemas.openxmlformats.org/markup-compatibility/2006" xmlns:a14="http://schemas.microsoft.com/office/drawing/2010/main">
        <mc:Choice Requires="a14">
          <p:sp>
            <p:nvSpPr>
              <p:cNvPr id="32" name="TextBox 31"/>
              <p:cNvSpPr txBox="1"/>
              <p:nvPr/>
            </p:nvSpPr>
            <p:spPr>
              <a:xfrm>
                <a:off x="9098695" y="6285749"/>
                <a:ext cx="21159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𝒗</m:t>
                      </m:r>
                    </m:oMath>
                  </m:oMathPara>
                </a14:m>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098695" y="6285749"/>
                <a:ext cx="211596" cy="307777"/>
              </a:xfrm>
              <a:prstGeom prst="rect">
                <a:avLst/>
              </a:prstGeom>
              <a:blipFill>
                <a:blip r:embed="rId15"/>
                <a:stretch>
                  <a:fillRect l="-17647" r="-20588"/>
                </a:stretch>
              </a:blipFill>
            </p:spPr>
            <p:txBody>
              <a:bodyPr/>
              <a:lstStyle/>
              <a:p>
                <a:r>
                  <a:rPr lang="en-US">
                    <a:noFill/>
                  </a:rPr>
                  <a:t> </a:t>
                </a:r>
              </a:p>
            </p:txBody>
          </p:sp>
        </mc:Fallback>
      </mc:AlternateContent>
      <p:cxnSp>
        <p:nvCxnSpPr>
          <p:cNvPr id="33" name="Straight Arrow Connector 32"/>
          <p:cNvCxnSpPr/>
          <p:nvPr/>
        </p:nvCxnSpPr>
        <p:spPr>
          <a:xfrm>
            <a:off x="9503998" y="6439637"/>
            <a:ext cx="742218" cy="0"/>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34" name="TextBox 33"/>
              <p:cNvSpPr txBox="1"/>
              <p:nvPr/>
            </p:nvSpPr>
            <p:spPr>
              <a:xfrm>
                <a:off x="11420042" y="3911897"/>
                <a:ext cx="22281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oMath>
                  </m:oMathPara>
                </a14:m>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1420042" y="3911897"/>
                <a:ext cx="222817" cy="307777"/>
              </a:xfrm>
              <a:prstGeom prst="rect">
                <a:avLst/>
              </a:prstGeom>
              <a:blipFill>
                <a:blip r:embed="rId16"/>
                <a:stretch>
                  <a:fillRect l="-16216" r="-16216"/>
                </a:stretch>
              </a:blipFill>
            </p:spPr>
            <p:txBody>
              <a:bodyPr/>
              <a:lstStyle/>
              <a:p>
                <a:r>
                  <a:rPr lang="en-US">
                    <a:noFill/>
                  </a:rPr>
                  <a:t> </a:t>
                </a:r>
              </a:p>
            </p:txBody>
          </p:sp>
        </mc:Fallback>
      </mc:AlternateContent>
      <p:cxnSp>
        <p:nvCxnSpPr>
          <p:cNvPr id="35" name="Straight Arrow Connector 34"/>
          <p:cNvCxnSpPr/>
          <p:nvPr/>
        </p:nvCxnSpPr>
        <p:spPr>
          <a:xfrm flipH="1">
            <a:off x="11494418" y="4313803"/>
            <a:ext cx="19356" cy="790949"/>
          </a:xfrm>
          <a:prstGeom prst="straightConnector1">
            <a:avLst/>
          </a:prstGeom>
          <a:noFill/>
          <a:ln w="25400" cap="flat" cmpd="sng" algn="ctr">
            <a:solidFill>
              <a:srgbClr val="0000FF"/>
            </a:solidFill>
            <a:prstDash val="solid"/>
            <a:miter lim="800000"/>
            <a:headEnd w="lg" len="lg"/>
            <a:tailEnd type="stealth"/>
          </a:ln>
          <a:effectLst/>
        </p:spPr>
      </p:cxnSp>
      <mc:AlternateContent xmlns:mc="http://schemas.openxmlformats.org/markup-compatibility/2006" xmlns:a14="http://schemas.microsoft.com/office/drawing/2010/main">
        <mc:Choice Requires="a14">
          <p:sp>
            <p:nvSpPr>
              <p:cNvPr id="36" name="TextBox 35"/>
              <p:cNvSpPr txBox="1"/>
              <p:nvPr/>
            </p:nvSpPr>
            <p:spPr>
              <a:xfrm>
                <a:off x="7317174" y="2500322"/>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317174" y="2500322"/>
                <a:ext cx="363071" cy="369332"/>
              </a:xfrm>
              <a:prstGeom prst="rect">
                <a:avLst/>
              </a:prstGeom>
              <a:blipFill>
                <a:blip r:embed="rId17"/>
                <a:stretch>
                  <a:fillRect r="-3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350375" y="5953642"/>
                <a:ext cx="3431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350375" y="5953642"/>
                <a:ext cx="343178"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545821" y="6223803"/>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545821" y="6223803"/>
                <a:ext cx="363071" cy="369332"/>
              </a:xfrm>
              <a:prstGeom prst="rect">
                <a:avLst/>
              </a:prstGeom>
              <a:blipFill>
                <a:blip r:embed="rId19"/>
                <a:stretch>
                  <a:fillRect r="-33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1094103" y="6240356"/>
                <a:ext cx="363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𝝅</m:t>
                      </m:r>
                    </m:oMath>
                  </m:oMathPara>
                </a14:m>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1094103" y="6240356"/>
                <a:ext cx="363071"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9225462" y="4484782"/>
                <a:ext cx="7375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9225462" y="4484782"/>
                <a:ext cx="737515" cy="369332"/>
              </a:xfrm>
              <a:prstGeom prst="rect">
                <a:avLst/>
              </a:prstGeom>
              <a:blipFill>
                <a:blip r:embed="rId21"/>
                <a:stretch>
                  <a:fillRect l="-2479" r="-2479" b="-13333"/>
                </a:stretch>
              </a:blipFill>
            </p:spPr>
            <p:txBody>
              <a:bodyPr/>
              <a:lstStyle/>
              <a:p>
                <a:r>
                  <a:rPr lang="en-US">
                    <a:noFill/>
                  </a:rPr>
                  <a:t> </a:t>
                </a:r>
              </a:p>
            </p:txBody>
          </p:sp>
        </mc:Fallback>
      </mc:AlternateContent>
      <p:sp>
        <p:nvSpPr>
          <p:cNvPr id="3" name="Rectangle 2"/>
          <p:cNvSpPr/>
          <p:nvPr/>
        </p:nvSpPr>
        <p:spPr>
          <a:xfrm>
            <a:off x="320928" y="1735355"/>
            <a:ext cx="623466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For better display. Change Magnitude to log-Scale.</a:t>
            </a:r>
            <a:endPar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img_fft_mag1 = np.log(</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img_fft_mag</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np.finfo</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en-US" sz="1400" b="0" i="0" u="none" strike="noStrike" kern="1200" cap="none" spc="0" normalizeH="0" baseline="0" noProof="0" dirty="0">
                <a:ln>
                  <a:noFill/>
                </a:ln>
                <a:solidFill>
                  <a:srgbClr val="267F99"/>
                </a:solidFill>
                <a:effectLst/>
                <a:uLnTx/>
                <a:uFillTx/>
                <a:latin typeface="Courier New" panose="02070309020205020404" pitchFamily="49" charset="0"/>
                <a:ea typeface="+mn-ea"/>
                <a:cs typeface="+mn-cs"/>
              </a:rPr>
              <a:t>float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).eps)</a:t>
            </a:r>
          </a:p>
        </p:txBody>
      </p:sp>
      <p:sp>
        <p:nvSpPr>
          <p:cNvPr id="6" name="Rectangle 5"/>
          <p:cNvSpPr/>
          <p:nvPr/>
        </p:nvSpPr>
        <p:spPr>
          <a:xfrm>
            <a:off x="4958020" y="861611"/>
            <a:ext cx="717158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a:t>
            </a:r>
            <a:r>
              <a:rPr kumimoji="0" lang="en-US" sz="1400" b="0" i="0" u="none" strike="noStrike" kern="1200" cap="none" spc="0" normalizeH="0" baseline="0" noProof="0" dirty="0" err="1" smtClean="0">
                <a:ln>
                  <a:noFill/>
                </a:ln>
                <a:solidFill>
                  <a:srgbClr val="008000"/>
                </a:solidFill>
                <a:effectLst/>
                <a:uLnTx/>
                <a:uFillTx/>
                <a:latin typeface="Courier New" panose="02070309020205020404" pitchFamily="49" charset="0"/>
                <a:ea typeface="+mn-ea"/>
                <a:cs typeface="+mn-cs"/>
              </a:rPr>
              <a:t>fftshift</a:t>
            </a:r>
            <a:r>
              <a:rPr kumimoji="0" lang="en-US" sz="1400" b="0" i="0" u="none" strike="noStrike" kern="1200" cap="none" spc="0" normalizeH="0" baseline="0" noProof="0" dirty="0" smtClean="0">
                <a:ln>
                  <a:noFill/>
                </a:ln>
                <a:solidFill>
                  <a:srgbClr val="008000"/>
                </a:solidFill>
                <a:effectLst/>
                <a:uLnTx/>
                <a:uFillTx/>
                <a:latin typeface="Courier New" panose="02070309020205020404" pitchFamily="49" charset="0"/>
                <a:ea typeface="+mn-ea"/>
                <a:cs typeface="+mn-cs"/>
              </a:rPr>
              <a:t> to keep the 0</a:t>
            </a:r>
            <a:r>
              <a:rPr kumimoji="0" lang="en-US" sz="1400" b="0" i="0" u="none" strike="noStrike" kern="1200" cap="none" spc="0" normalizeH="0" baseline="30000" noProof="0" dirty="0" smtClean="0">
                <a:ln>
                  <a:noFill/>
                </a:ln>
                <a:solidFill>
                  <a:srgbClr val="008000"/>
                </a:solidFill>
                <a:effectLst/>
                <a:uLnTx/>
                <a:uFillTx/>
                <a:latin typeface="Courier New" panose="02070309020205020404" pitchFamily="49" charset="0"/>
                <a:ea typeface="+mn-ea"/>
                <a:cs typeface="+mn-cs"/>
              </a:rPr>
              <a:t>th</a:t>
            </a:r>
            <a:r>
              <a:rPr kumimoji="0" lang="en-US" sz="1400" b="0" i="0" u="none" strike="noStrike" kern="1200" cap="none" spc="0" normalizeH="0" baseline="0" noProof="0" dirty="0" smtClean="0">
                <a:ln>
                  <a:noFill/>
                </a:ln>
                <a:solidFill>
                  <a:srgbClr val="008000"/>
                </a:solidFill>
                <a:effectLst/>
                <a:uLnTx/>
                <a:uFillTx/>
                <a:latin typeface="Courier New" panose="02070309020205020404" pitchFamily="49" charset="0"/>
                <a:ea typeface="+mn-ea"/>
                <a:cs typeface="+mn-cs"/>
              </a:rPr>
              <a:t> freq. component at center.</a:t>
            </a:r>
            <a:endParaRPr kumimoji="0" lang="en-US" sz="1400" b="0" i="0" u="none" strike="noStrike" kern="1200" cap="none" spc="0" normalizeH="0" baseline="0" noProof="0" dirty="0" smtClean="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ourier New" panose="02070309020205020404" pitchFamily="49" charset="0"/>
                <a:ea typeface="+mn-ea"/>
                <a:cs typeface="+mn-cs"/>
              </a:rPr>
              <a:t>img_fft_magshift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np.fft.fftshift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img_fft_mag</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img_fft_magshift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np.log(</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img_fft_magshift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a:t>
            </a:r>
            <a:r>
              <a:rPr kumimoji="0" lang="en-US" sz="1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np.finfo</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en-US" sz="1400" b="0" i="0" u="none" strike="noStrike" kern="1200" cap="none" spc="0" normalizeH="0" baseline="0" noProof="0" dirty="0">
                <a:ln>
                  <a:noFill/>
                </a:ln>
                <a:solidFill>
                  <a:srgbClr val="267F99"/>
                </a:solidFill>
                <a:effectLst/>
                <a:uLnTx/>
                <a:uFillTx/>
                <a:latin typeface="Courier New" panose="02070309020205020404" pitchFamily="49" charset="0"/>
                <a:ea typeface="+mn-ea"/>
                <a:cs typeface="+mn-cs"/>
              </a:rPr>
              <a:t>float</a:t>
            </a:r>
            <a:r>
              <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).eps</a:t>
            </a:r>
            <a:r>
              <a:rPr kumimoji="0" lang="en-US" sz="1400" b="0" i="0" u="none" strike="noStrike" kern="1200" cap="none" spc="0" normalizeH="0" baseline="0" noProof="0" dirty="0" smtClean="0">
                <a:ln>
                  <a:noFill/>
                </a:ln>
                <a:solidFill>
                  <a:srgbClr val="000000"/>
                </a:solidFill>
                <a:effectLst/>
                <a:uLnTx/>
                <a:uFillTx/>
                <a:latin typeface="Courier New" panose="020703090202050204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p:txBody>
      </p:sp>
      <p:cxnSp>
        <p:nvCxnSpPr>
          <p:cNvPr id="41" name="Curved Connector 40"/>
          <p:cNvCxnSpPr>
            <a:stCxn id="3" idx="2"/>
            <a:endCxn id="21" idx="0"/>
          </p:cNvCxnSpPr>
          <p:nvPr/>
        </p:nvCxnSpPr>
        <p:spPr>
          <a:xfrm rot="16200000" flipH="1">
            <a:off x="4016704" y="1680129"/>
            <a:ext cx="433934" cy="1590825"/>
          </a:xfrm>
          <a:prstGeom prst="curved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6" idx="2"/>
            <a:endCxn id="31" idx="0"/>
          </p:cNvCxnSpPr>
          <p:nvPr/>
        </p:nvCxnSpPr>
        <p:spPr>
          <a:xfrm rot="16200000" flipH="1">
            <a:off x="8541137" y="1602947"/>
            <a:ext cx="1046314" cy="1040969"/>
          </a:xfrm>
          <a:prstGeom prst="curved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444495" y="2246479"/>
                <a:ext cx="2299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𝑭</m:t>
                          </m:r>
                          <m:d>
                            <m:d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d>
                        </m:e>
                      </m:d>
                    </m:oMath>
                  </m:oMathPara>
                </a14:m>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444495" y="2246479"/>
                <a:ext cx="2299447"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3">
            <p14:nvContentPartPr>
              <p14:cNvPr id="2" name="Ink 1"/>
              <p14:cNvContentPartPr/>
              <p14:nvPr/>
            </p14:nvContentPartPr>
            <p14:xfrm>
              <a:off x="9578880" y="4465800"/>
              <a:ext cx="50400" cy="41040"/>
            </p14:xfrm>
          </p:contentPart>
        </mc:Choice>
        <mc:Fallback xmlns="">
          <p:pic>
            <p:nvPicPr>
              <p:cNvPr id="2" name="Ink 1"/>
              <p:cNvPicPr/>
              <p:nvPr/>
            </p:nvPicPr>
            <p:blipFill>
              <a:blip r:embed="rId24"/>
              <a:stretch>
                <a:fillRect/>
              </a:stretch>
            </p:blipFill>
            <p:spPr>
              <a:xfrm>
                <a:off x="9574560" y="4455000"/>
                <a:ext cx="65880" cy="64800"/>
              </a:xfrm>
              <a:prstGeom prst="rect">
                <a:avLst/>
              </a:prstGeom>
            </p:spPr>
          </p:pic>
        </mc:Fallback>
      </mc:AlternateContent>
    </p:spTree>
    <p:extLst>
      <p:ext uri="{BB962C8B-B14F-4D97-AF65-F5344CB8AC3E}">
        <p14:creationId xmlns:p14="http://schemas.microsoft.com/office/powerpoint/2010/main" val="251100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637309" y="216376"/>
            <a:ext cx="7010400" cy="533400"/>
          </a:xfrm>
        </p:spPr>
        <p:txBody>
          <a:bodyPr>
            <a:noAutofit/>
          </a:bodyPr>
          <a:lstStyle/>
          <a:p>
            <a:pPr marL="457200" indent="-457200" defTabSz="914400">
              <a:lnSpc>
                <a:spcPct val="150000"/>
              </a:lnSpc>
              <a:buFont typeface="+mj-lt"/>
              <a:buAutoNum type="arabicPeriod" startAt="5"/>
            </a:pPr>
            <a:r>
              <a:rPr lang="en-IN" sz="2400" b="1" dirty="0">
                <a:solidFill>
                  <a:schemeClr val="tx2"/>
                </a:solidFill>
                <a:latin typeface="Gabriola" pitchFamily="82" charset="0"/>
                <a:ea typeface="+mn-ea"/>
                <a:cs typeface="+mn-cs"/>
              </a:rPr>
              <a:t>Importance of Phase in Image Reconstruction</a:t>
            </a:r>
          </a:p>
        </p:txBody>
      </p:sp>
      <mc:AlternateContent xmlns:mc="http://schemas.openxmlformats.org/markup-compatibility/2006" xmlns:a14="http://schemas.microsoft.com/office/drawing/2010/main">
        <mc:Choice Requires="a14">
          <p:sp>
            <p:nvSpPr>
              <p:cNvPr id="4" name="Rectangle 3"/>
              <p:cNvSpPr/>
              <p:nvPr/>
            </p:nvSpPr>
            <p:spPr>
              <a:xfrm>
                <a:off x="637309" y="903100"/>
                <a:ext cx="11125200" cy="3792641"/>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During the spatial frequency representation of signal, spatial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magnitude and phase tends to play different role. In general, important features are preserved in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phase</a:t>
                </a:r>
                <a14:m>
                  <m:oMath xmlns:m="http://schemas.openxmlformats.org/officeDocument/2006/math">
                    <m:sSup>
                      <m:sSup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e>
                      <m:sup>
                        <m:r>
                          <a:rPr kumimoji="0" lang="en-US" sz="2000" b="1" i="0" u="none" strike="noStrike" kern="1200" cap="none" spc="0" normalizeH="0" baseline="0" noProof="0" dirty="0" smtClean="0">
                            <a:ln>
                              <a:noFill/>
                            </a:ln>
                            <a:solidFill>
                              <a:srgbClr val="0000FF"/>
                            </a:solidFill>
                            <a:effectLst/>
                            <a:uLnTx/>
                            <a:uFillTx/>
                            <a:latin typeface="Cambria Math" panose="02040503050406030204" pitchFamily="18" charset="0"/>
                            <a:ea typeface="+mn-ea"/>
                            <a:cs typeface="+mn-cs"/>
                          </a:rPr>
                          <m:t>𝟏</m:t>
                        </m:r>
                      </m:sup>
                    </m:sSup>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I</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f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the magnitude is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eliminated from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the transformed domain many of important characteristic of the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signal nevertheless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preserved.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With so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much intelligibility integrated in the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phase, it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is natural to consider that the possibility of recovering some or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perhaps all </a:t>
                </a:r>
                <a:r>
                  <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rPr>
                  <a:t>of the magnitude information from the </a:t>
                </a: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phase.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Phase retains information about the shape of the image (phase congruency and edges), while magnitude infers the strength of these local or global shape.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000000"/>
                    </a:solidFill>
                    <a:effectLst/>
                    <a:uLnTx/>
                    <a:uFillTx/>
                    <a:latin typeface="Gabriola" pitchFamily="82" charset="0"/>
                    <a:ea typeface="+mn-ea"/>
                    <a:cs typeface="+mn-cs"/>
                  </a:rPr>
                  <a:t>For almost all natural images the magnitude spectrum (for Fourier domain) remain identical (maximum peak at center (zeroth) frequency and gradually decreases as frequency increases), while the phase spectrum retains distinct information</a:t>
                </a:r>
                <a14:m>
                  <m:oMath xmlns:m="http://schemas.openxmlformats.org/officeDocument/2006/math">
                    <m:sSup>
                      <m:sSup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m:t>
                        </m:r>
                      </m:e>
                      <m:sup>
                        <m:r>
                          <a:rPr kumimoji="0" lang="en-US" sz="2000" b="1" i="0" u="none" strike="noStrike" kern="1200" cap="none" spc="0" normalizeH="0" baseline="0" noProof="0" dirty="0" smtClean="0">
                            <a:ln>
                              <a:noFill/>
                            </a:ln>
                            <a:solidFill>
                              <a:srgbClr val="0000FF"/>
                            </a:solidFill>
                            <a:effectLst/>
                            <a:uLnTx/>
                            <a:uFillTx/>
                            <a:latin typeface="Cambria Math" panose="02040503050406030204" pitchFamily="18" charset="0"/>
                            <a:ea typeface="+mn-ea"/>
                            <a:cs typeface="+mn-cs"/>
                          </a:rPr>
                          <m:t>𝟐</m:t>
                        </m:r>
                      </m:sup>
                    </m:sSup>
                  </m:oMath>
                </a14:m>
                <a:endParaRPr kumimoji="0" lang="en-US" sz="2000" b="0" i="0" u="none" strike="noStrike" kern="1200" cap="none" spc="0" normalizeH="0" baseline="0" noProof="0" dirty="0">
                  <a:ln>
                    <a:noFill/>
                  </a:ln>
                  <a:solidFill>
                    <a:srgbClr val="000000"/>
                  </a:solidFill>
                  <a:effectLst/>
                  <a:uLnTx/>
                  <a:uFillTx/>
                  <a:latin typeface="Gabriola" pitchFamily="82" charset="0"/>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637309" y="903100"/>
                <a:ext cx="11125200" cy="3792641"/>
              </a:xfrm>
              <a:prstGeom prst="rect">
                <a:avLst/>
              </a:prstGeom>
              <a:blipFill>
                <a:blip r:embed="rId2"/>
                <a:stretch>
                  <a:fillRect l="-493" t="-804" r="-548" b="-2090"/>
                </a:stretch>
              </a:blipFill>
            </p:spPr>
            <p:txBody>
              <a:bodyPr/>
              <a:lstStyle/>
              <a:p>
                <a:r>
                  <a:rPr lang="en-US">
                    <a:noFill/>
                  </a:rPr>
                  <a:t> </a:t>
                </a:r>
              </a:p>
            </p:txBody>
          </p:sp>
        </mc:Fallback>
      </mc:AlternateContent>
      <p:sp>
        <p:nvSpPr>
          <p:cNvPr id="10" name="Rectangle 9"/>
          <p:cNvSpPr/>
          <p:nvPr/>
        </p:nvSpPr>
        <p:spPr>
          <a:xfrm>
            <a:off x="383193" y="5957409"/>
            <a:ext cx="11486737" cy="73866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rPr>
              <a:t>V</a:t>
            </a:r>
            <a:r>
              <a:rPr kumimoji="0" lang="en-US" sz="1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Oppenheim and J. S. Lim, “The importance of phase in signals</a:t>
            </a:r>
            <a:r>
              <a:rPr kumimoji="0" lang="en-US"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rPr>
              <a:t>,” Proceedings </a:t>
            </a:r>
            <a:r>
              <a:rPr kumimoji="0" lang="en-US" sz="1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of the IEEE, vol. </a:t>
            </a:r>
            <a:r>
              <a:rPr kumimoji="0" lang="en-US"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rPr>
              <a:t>69, no</a:t>
            </a:r>
            <a:r>
              <a:rPr kumimoji="0" lang="en-US" sz="1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5, pp. 529–541, 1981</a:t>
            </a:r>
            <a:r>
              <a:rPr kumimoji="0" lang="en-US"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Panigrahi, S.K. and Gupta, S., 2013, April. Quantitative evaluation of image information retention by relative phases. In 2013 Students Conference on Engineering and Systems (SCES) (pp. 1-6). IEEE..</a:t>
            </a:r>
          </a:p>
        </p:txBody>
      </p:sp>
    </p:spTree>
    <p:extLst>
      <p:ext uri="{BB962C8B-B14F-4D97-AF65-F5344CB8AC3E}">
        <p14:creationId xmlns:p14="http://schemas.microsoft.com/office/powerpoint/2010/main" val="313851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157354" cy="838200"/>
          </a:xfrm>
        </p:spPr>
        <p:txBody>
          <a:bodyPr/>
          <a:lstStyle/>
          <a:p>
            <a:r>
              <a:rPr lang="en-US" b="1" dirty="0" smtClean="0"/>
              <a:t>Module-2 </a:t>
            </a:r>
            <a:r>
              <a:rPr lang="en-US" b="1" dirty="0"/>
              <a:t>Syllabus</a:t>
            </a:r>
          </a:p>
        </p:txBody>
      </p:sp>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3</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85800" y="1371600"/>
            <a:ext cx="11237028" cy="5105400"/>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b="1" dirty="0">
                <a:solidFill>
                  <a:srgbClr val="000000"/>
                </a:solidFill>
              </a:rPr>
              <a:t>Depth Estimation And Multi-Camera Views</a:t>
            </a:r>
            <a:r>
              <a:rPr lang="en-US" b="1" dirty="0" smtClean="0">
                <a:solidFill>
                  <a:srgbClr val="000000"/>
                </a:solidFill>
              </a:rPr>
              <a:t>:</a:t>
            </a:r>
          </a:p>
          <a:p>
            <a:pPr marL="0" indent="0" algn="just">
              <a:lnSpc>
                <a:spcPct val="150000"/>
              </a:lnSpc>
              <a:buNone/>
            </a:pPr>
            <a:endParaRPr lang="en-US" b="1" dirty="0" smtClean="0">
              <a:solidFill>
                <a:srgbClr val="000000"/>
              </a:solidFill>
            </a:endParaRPr>
          </a:p>
          <a:p>
            <a:pPr marL="0" indent="0" algn="just">
              <a:lnSpc>
                <a:spcPct val="150000"/>
              </a:lnSpc>
              <a:buNone/>
            </a:pPr>
            <a:r>
              <a:rPr lang="en-US" sz="2700" dirty="0">
                <a:solidFill>
                  <a:srgbClr val="000000"/>
                </a:solidFill>
              </a:rPr>
              <a:t>Depth Estimation </a:t>
            </a:r>
            <a:r>
              <a:rPr lang="en-US" sz="2700" dirty="0" smtClean="0">
                <a:solidFill>
                  <a:srgbClr val="000000"/>
                </a:solidFill>
              </a:rPr>
              <a:t>and Multi-Camera </a:t>
            </a:r>
            <a:r>
              <a:rPr lang="en-US" sz="2700" dirty="0">
                <a:solidFill>
                  <a:srgbClr val="000000"/>
                </a:solidFill>
              </a:rPr>
              <a:t>Views: Perspective, Binocular Stereopsis: Camera </a:t>
            </a:r>
            <a:r>
              <a:rPr lang="en-US" sz="2700" dirty="0" smtClean="0">
                <a:solidFill>
                  <a:srgbClr val="000000"/>
                </a:solidFill>
              </a:rPr>
              <a:t>and </a:t>
            </a:r>
            <a:r>
              <a:rPr lang="en-US" sz="2700" dirty="0" err="1" smtClean="0">
                <a:solidFill>
                  <a:srgbClr val="000000"/>
                </a:solidFill>
              </a:rPr>
              <a:t>Epipolar</a:t>
            </a:r>
            <a:r>
              <a:rPr lang="en-US" sz="2700" dirty="0" smtClean="0">
                <a:solidFill>
                  <a:srgbClr val="000000"/>
                </a:solidFill>
              </a:rPr>
              <a:t> </a:t>
            </a:r>
            <a:r>
              <a:rPr lang="en-US" sz="2700" dirty="0">
                <a:solidFill>
                  <a:srgbClr val="000000"/>
                </a:solidFill>
              </a:rPr>
              <a:t>Geometry; </a:t>
            </a:r>
            <a:r>
              <a:rPr lang="en-US" sz="2700" dirty="0" err="1">
                <a:solidFill>
                  <a:srgbClr val="000000"/>
                </a:solidFill>
              </a:rPr>
              <a:t>Homography</a:t>
            </a:r>
            <a:r>
              <a:rPr lang="en-US" sz="2700" dirty="0">
                <a:solidFill>
                  <a:srgbClr val="000000"/>
                </a:solidFill>
              </a:rPr>
              <a:t>, Rectification, DLT, RANSAC, </a:t>
            </a:r>
            <a:r>
              <a:rPr lang="en-US" sz="2700" dirty="0" smtClean="0">
                <a:solidFill>
                  <a:srgbClr val="000000"/>
                </a:solidFill>
              </a:rPr>
              <a:t>3-D reconstruction </a:t>
            </a:r>
            <a:r>
              <a:rPr lang="en-US" sz="2700" dirty="0">
                <a:solidFill>
                  <a:srgbClr val="000000"/>
                </a:solidFill>
              </a:rPr>
              <a:t>framework; Auto-calibration. apparel.</a:t>
            </a:r>
            <a:endParaRPr lang="en-IN" sz="2700" dirty="0">
              <a:solidFill>
                <a:srgbClr val="000000"/>
              </a:solidFill>
              <a:latin typeface="Century Gothic"/>
            </a:endParaRPr>
          </a:p>
        </p:txBody>
      </p:sp>
    </p:spTree>
    <p:extLst>
      <p:ext uri="{BB962C8B-B14F-4D97-AF65-F5344CB8AC3E}">
        <p14:creationId xmlns:p14="http://schemas.microsoft.com/office/powerpoint/2010/main" val="6482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2621362" y="174812"/>
            <a:ext cx="7010400" cy="533400"/>
          </a:xfrm>
        </p:spPr>
        <p:txBody>
          <a:bodyPr>
            <a:noAutofit/>
          </a:bodyPr>
          <a:lstStyle/>
          <a:p>
            <a:pPr algn="ctr"/>
            <a:r>
              <a:rPr lang="en-IN" sz="2800" b="1" u="sng" dirty="0">
                <a:solidFill>
                  <a:srgbClr val="0000FF"/>
                </a:solidFill>
                <a:latin typeface="Gabriola" pitchFamily="82" charset="0"/>
                <a:ea typeface="+mn-ea"/>
                <a:cs typeface="+mn-cs"/>
              </a:rPr>
              <a:t>Importance of Phase in Image Reconstruction</a:t>
            </a:r>
          </a:p>
        </p:txBody>
      </p:sp>
      <p:pic>
        <p:nvPicPr>
          <p:cNvPr id="2" name="Picture 1"/>
          <p:cNvPicPr>
            <a:picLocks noChangeAspect="1"/>
          </p:cNvPicPr>
          <p:nvPr/>
        </p:nvPicPr>
        <p:blipFill>
          <a:blip r:embed="rId2"/>
          <a:stretch>
            <a:fillRect/>
          </a:stretch>
        </p:blipFill>
        <p:spPr>
          <a:xfrm>
            <a:off x="2164565" y="823983"/>
            <a:ext cx="7467197" cy="5819706"/>
          </a:xfrm>
          <a:prstGeom prst="rect">
            <a:avLst/>
          </a:prstGeom>
        </p:spPr>
      </p:pic>
      <p:grpSp>
        <p:nvGrpSpPr>
          <p:cNvPr id="45" name="Group 44"/>
          <p:cNvGrpSpPr/>
          <p:nvPr/>
        </p:nvGrpSpPr>
        <p:grpSpPr>
          <a:xfrm>
            <a:off x="4204414" y="3032385"/>
            <a:ext cx="2856415" cy="1995738"/>
            <a:chOff x="2359962" y="2858480"/>
            <a:chExt cx="3027199" cy="1220175"/>
          </a:xfrm>
        </p:grpSpPr>
        <p:sp>
          <p:nvSpPr>
            <p:cNvPr id="48" name="Curved Up Arrow 47"/>
            <p:cNvSpPr/>
            <p:nvPr/>
          </p:nvSpPr>
          <p:spPr>
            <a:xfrm rot="8353965">
              <a:off x="2359962" y="2858480"/>
              <a:ext cx="3027199" cy="375674"/>
            </a:xfrm>
            <a:prstGeom prst="curvedUpArrow">
              <a:avLst>
                <a:gd name="adj1" fmla="val 19536"/>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4C81"/>
                </a:solidFill>
                <a:effectLst/>
                <a:uLnTx/>
                <a:uFillTx/>
                <a:latin typeface="Century Gothic"/>
                <a:ea typeface="+mn-ea"/>
                <a:cs typeface="+mn-cs"/>
              </a:endParaRPr>
            </a:p>
          </p:txBody>
        </p:sp>
        <p:sp>
          <p:nvSpPr>
            <p:cNvPr id="51" name="TextBox 50"/>
            <p:cNvSpPr txBox="1"/>
            <p:nvPr/>
          </p:nvSpPr>
          <p:spPr>
            <a:xfrm rot="10800000" flipV="1">
              <a:off x="2514597" y="3758763"/>
              <a:ext cx="2334584" cy="3198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Bodoni MT" pitchFamily="18" charset="0"/>
                  <a:ea typeface="+mn-ea"/>
                  <a:cs typeface="+mn-cs"/>
                </a:rPr>
                <a:t>Fourier Transformed Magnitude Of Image2</a:t>
              </a:r>
              <a:endParaRPr kumimoji="0" lang="en-IN" sz="1400" b="1" i="0" u="none" strike="noStrike" kern="1200" cap="none" spc="0" normalizeH="0" baseline="0" noProof="0" dirty="0">
                <a:ln>
                  <a:noFill/>
                </a:ln>
                <a:solidFill>
                  <a:srgbClr val="000000"/>
                </a:solidFill>
                <a:effectLst/>
                <a:uLnTx/>
                <a:uFillTx/>
                <a:latin typeface="Bodoni MT" pitchFamily="18" charset="0"/>
                <a:ea typeface="+mn-ea"/>
                <a:cs typeface="+mn-cs"/>
              </a:endParaRPr>
            </a:p>
          </p:txBody>
        </p:sp>
      </p:grpSp>
      <p:sp>
        <p:nvSpPr>
          <p:cNvPr id="52" name="Curved Up Arrow 51"/>
          <p:cNvSpPr/>
          <p:nvPr/>
        </p:nvSpPr>
        <p:spPr>
          <a:xfrm rot="5400000">
            <a:off x="610189" y="3796737"/>
            <a:ext cx="2701639" cy="7331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4C81"/>
              </a:solidFill>
              <a:effectLst/>
              <a:uLnTx/>
              <a:uFillTx/>
              <a:latin typeface="Century Gothic"/>
              <a:ea typeface="+mn-ea"/>
              <a:cs typeface="+mn-cs"/>
            </a:endParaRPr>
          </a:p>
        </p:txBody>
      </p:sp>
      <p:sp>
        <p:nvSpPr>
          <p:cNvPr id="53" name="TextBox 52"/>
          <p:cNvSpPr txBox="1"/>
          <p:nvPr/>
        </p:nvSpPr>
        <p:spPr>
          <a:xfrm>
            <a:off x="411963" y="5294070"/>
            <a:ext cx="17526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Bodoni MT" pitchFamily="18" charset="0"/>
                <a:ea typeface="+mn-ea"/>
                <a:cs typeface="+mn-cs"/>
              </a:rPr>
              <a:t>Fourier Transformed Phase Of Image1</a:t>
            </a:r>
            <a:endParaRPr kumimoji="0" lang="en-IN" sz="1400" b="1" i="0" u="none" strike="noStrike" kern="1200" cap="none" spc="0" normalizeH="0" baseline="0" noProof="0" dirty="0">
              <a:ln>
                <a:noFill/>
              </a:ln>
              <a:solidFill>
                <a:srgbClr val="000000"/>
              </a:solidFill>
              <a:effectLst/>
              <a:uLnTx/>
              <a:uFillTx/>
              <a:latin typeface="Bodoni MT" pitchFamily="18" charset="0"/>
              <a:ea typeface="+mn-ea"/>
              <a:cs typeface="+mn-cs"/>
            </a:endParaRPr>
          </a:p>
        </p:txBody>
      </p:sp>
      <p:sp>
        <p:nvSpPr>
          <p:cNvPr id="54" name="Curved Up Arrow 53"/>
          <p:cNvSpPr/>
          <p:nvPr/>
        </p:nvSpPr>
        <p:spPr>
          <a:xfrm rot="3137801" flipV="1">
            <a:off x="4657751" y="3293818"/>
            <a:ext cx="2901577" cy="48843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4C81"/>
              </a:solidFill>
              <a:effectLst/>
              <a:uLnTx/>
              <a:uFillTx/>
              <a:latin typeface="Century Gothic"/>
              <a:ea typeface="+mn-ea"/>
              <a:cs typeface="+mn-cs"/>
            </a:endParaRPr>
          </a:p>
        </p:txBody>
      </p:sp>
      <p:sp>
        <p:nvSpPr>
          <p:cNvPr id="55" name="Curved Up Arrow 54"/>
          <p:cNvSpPr/>
          <p:nvPr/>
        </p:nvSpPr>
        <p:spPr>
          <a:xfrm rot="5241377" flipV="1">
            <a:off x="8694183" y="3749697"/>
            <a:ext cx="2477500" cy="629450"/>
          </a:xfrm>
          <a:prstGeom prst="curvedUpArrow">
            <a:avLst>
              <a:gd name="adj1" fmla="val 29959"/>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4C81"/>
              </a:solidFill>
              <a:effectLst/>
              <a:uLnTx/>
              <a:uFillTx/>
              <a:latin typeface="Century Gothic"/>
              <a:ea typeface="+mn-ea"/>
              <a:cs typeface="+mn-cs"/>
            </a:endParaRPr>
          </a:p>
        </p:txBody>
      </p:sp>
      <p:sp>
        <p:nvSpPr>
          <p:cNvPr id="56" name="TextBox 55"/>
          <p:cNvSpPr txBox="1"/>
          <p:nvPr/>
        </p:nvSpPr>
        <p:spPr>
          <a:xfrm>
            <a:off x="9605108" y="3806009"/>
            <a:ext cx="17526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Bodoni MT" pitchFamily="18" charset="0"/>
                <a:ea typeface="+mn-ea"/>
                <a:cs typeface="+mn-cs"/>
              </a:rPr>
              <a:t>Fourier Transformed Phase Of Image2</a:t>
            </a:r>
            <a:endParaRPr kumimoji="0" lang="en-IN" sz="1400" b="1" i="0" u="none" strike="noStrike" kern="1200" cap="none" spc="0" normalizeH="0" baseline="0" noProof="0" dirty="0">
              <a:ln>
                <a:noFill/>
              </a:ln>
              <a:solidFill>
                <a:srgbClr val="000000"/>
              </a:solidFill>
              <a:effectLst/>
              <a:uLnTx/>
              <a:uFillTx/>
              <a:latin typeface="Bodoni MT" pitchFamily="18" charset="0"/>
              <a:ea typeface="+mn-ea"/>
              <a:cs typeface="+mn-cs"/>
            </a:endParaRPr>
          </a:p>
        </p:txBody>
      </p:sp>
      <p:sp>
        <p:nvSpPr>
          <p:cNvPr id="57" name="TextBox 56"/>
          <p:cNvSpPr txBox="1"/>
          <p:nvPr/>
        </p:nvSpPr>
        <p:spPr>
          <a:xfrm rot="10800000" flipV="1">
            <a:off x="6173851" y="4882285"/>
            <a:ext cx="19812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Bodoni MT" pitchFamily="18" charset="0"/>
                <a:ea typeface="+mn-ea"/>
                <a:cs typeface="+mn-cs"/>
              </a:rPr>
              <a:t>Fourier Transformed Magnitude Of Image1</a:t>
            </a:r>
            <a:endParaRPr kumimoji="0" lang="en-IN" sz="1400" b="1" i="0" u="none" strike="noStrike" kern="1200" cap="none" spc="0" normalizeH="0" baseline="0" noProof="0" dirty="0">
              <a:ln>
                <a:noFill/>
              </a:ln>
              <a:solidFill>
                <a:srgbClr val="000000"/>
              </a:solidFill>
              <a:effectLst/>
              <a:uLnTx/>
              <a:uFillTx/>
              <a:latin typeface="Bodoni MT" pitchFamily="18" charset="0"/>
              <a:ea typeface="+mn-ea"/>
              <a:cs typeface="+mn-cs"/>
            </a:endParaRPr>
          </a:p>
        </p:txBody>
      </p:sp>
    </p:spTree>
    <p:extLst>
      <p:ext uri="{BB962C8B-B14F-4D97-AF65-F5344CB8AC3E}">
        <p14:creationId xmlns:p14="http://schemas.microsoft.com/office/powerpoint/2010/main" val="12840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157354" cy="838200"/>
          </a:xfrm>
        </p:spPr>
        <p:txBody>
          <a:bodyPr/>
          <a:lstStyle/>
          <a:p>
            <a:r>
              <a:rPr lang="en-US" b="1" dirty="0" smtClean="0"/>
              <a:t>Module-3 </a:t>
            </a:r>
            <a:r>
              <a:rPr lang="en-US" b="1" dirty="0"/>
              <a:t>Syllabus</a:t>
            </a:r>
          </a:p>
        </p:txBody>
      </p:sp>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4</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803605" y="655093"/>
            <a:ext cx="11237028" cy="6202842"/>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dirty="0">
                <a:solidFill>
                  <a:srgbClr val="000000"/>
                </a:solidFill>
              </a:rPr>
              <a:t>Feature Extraction And Image Segmentation</a:t>
            </a:r>
            <a:r>
              <a:rPr lang="en-US" b="1" dirty="0" smtClean="0">
                <a:solidFill>
                  <a:srgbClr val="000000"/>
                </a:solidFill>
              </a:rPr>
              <a:t>:</a:t>
            </a:r>
            <a:r>
              <a:rPr lang="en-US" dirty="0" smtClean="0">
                <a:solidFill>
                  <a:srgbClr val="000000"/>
                </a:solidFill>
                <a:latin typeface="Century Gothic"/>
              </a:rPr>
              <a:t> </a:t>
            </a:r>
            <a:endParaRPr lang="en-US" dirty="0">
              <a:solidFill>
                <a:srgbClr val="000000"/>
              </a:solidFill>
              <a:latin typeface="Century Gothic"/>
            </a:endParaRPr>
          </a:p>
          <a:p>
            <a:pPr algn="just">
              <a:lnSpc>
                <a:spcPct val="150000"/>
              </a:lnSpc>
            </a:pPr>
            <a:r>
              <a:rPr lang="en-US" sz="2700" b="1" dirty="0">
                <a:solidFill>
                  <a:srgbClr val="000000"/>
                </a:solidFill>
              </a:rPr>
              <a:t>Feature </a:t>
            </a:r>
            <a:r>
              <a:rPr lang="en-US" sz="2700" b="1" dirty="0" smtClean="0">
                <a:solidFill>
                  <a:srgbClr val="000000"/>
                </a:solidFill>
              </a:rPr>
              <a:t>Extraction</a:t>
            </a:r>
            <a:r>
              <a:rPr lang="en-US" sz="2700" dirty="0" smtClean="0">
                <a:solidFill>
                  <a:srgbClr val="000000"/>
                </a:solidFill>
              </a:rPr>
              <a:t>: Edges </a:t>
            </a:r>
            <a:r>
              <a:rPr lang="en-US" sz="2700" dirty="0">
                <a:solidFill>
                  <a:srgbClr val="000000"/>
                </a:solidFill>
              </a:rPr>
              <a:t>- Canny, LOG, DOG; Line detectors (Hough Transform), </a:t>
            </a:r>
            <a:r>
              <a:rPr lang="en-US" sz="2700" dirty="0" smtClean="0">
                <a:solidFill>
                  <a:srgbClr val="000000"/>
                </a:solidFill>
              </a:rPr>
              <a:t>Corners - </a:t>
            </a:r>
            <a:r>
              <a:rPr lang="en-US" sz="2700" dirty="0">
                <a:solidFill>
                  <a:srgbClr val="000000"/>
                </a:solidFill>
              </a:rPr>
              <a:t>Harris and </a:t>
            </a:r>
            <a:r>
              <a:rPr lang="en-US" sz="2700" dirty="0">
                <a:solidFill>
                  <a:srgbClr val="FF0000"/>
                </a:solidFill>
              </a:rPr>
              <a:t>Hessian Affine, Orientation Histogram, </a:t>
            </a:r>
            <a:r>
              <a:rPr lang="en-US" sz="2700" dirty="0">
                <a:solidFill>
                  <a:srgbClr val="000000"/>
                </a:solidFill>
              </a:rPr>
              <a:t>SIFT, </a:t>
            </a:r>
            <a:r>
              <a:rPr lang="en-US" sz="2700" dirty="0">
                <a:solidFill>
                  <a:srgbClr val="FF0000"/>
                </a:solidFill>
              </a:rPr>
              <a:t>SURF, </a:t>
            </a:r>
            <a:r>
              <a:rPr lang="en-US" sz="2700" dirty="0" smtClean="0">
                <a:solidFill>
                  <a:srgbClr val="FF0000"/>
                </a:solidFill>
              </a:rPr>
              <a:t>HOG, GLOH</a:t>
            </a:r>
            <a:r>
              <a:rPr lang="en-US" sz="2700" dirty="0">
                <a:solidFill>
                  <a:srgbClr val="000000"/>
                </a:solidFill>
              </a:rPr>
              <a:t>, </a:t>
            </a:r>
            <a:r>
              <a:rPr lang="en-US" sz="2700" dirty="0" smtClean="0">
                <a:solidFill>
                  <a:srgbClr val="000000"/>
                </a:solidFill>
              </a:rPr>
              <a:t>Scale-Space Analysis- </a:t>
            </a:r>
            <a:r>
              <a:rPr lang="en-US" sz="2700" dirty="0">
                <a:solidFill>
                  <a:srgbClr val="000000"/>
                </a:solidFill>
              </a:rPr>
              <a:t>Image Pyramids and Gaussian </a:t>
            </a:r>
            <a:r>
              <a:rPr lang="en-US" sz="2700" dirty="0" smtClean="0">
                <a:solidFill>
                  <a:srgbClr val="000000"/>
                </a:solidFill>
              </a:rPr>
              <a:t>derivative filters</a:t>
            </a:r>
            <a:r>
              <a:rPr lang="en-US" sz="2700" dirty="0">
                <a:solidFill>
                  <a:srgbClr val="000000"/>
                </a:solidFill>
              </a:rPr>
              <a:t>, Gabor Filters and DWT</a:t>
            </a:r>
            <a:r>
              <a:rPr lang="en-US" sz="2700" dirty="0" smtClean="0">
                <a:solidFill>
                  <a:srgbClr val="000000"/>
                </a:solidFill>
              </a:rPr>
              <a:t>.</a:t>
            </a:r>
          </a:p>
          <a:p>
            <a:pPr algn="just">
              <a:lnSpc>
                <a:spcPct val="150000"/>
              </a:lnSpc>
            </a:pPr>
            <a:r>
              <a:rPr lang="en-IN" sz="2700" b="1" dirty="0">
                <a:solidFill>
                  <a:srgbClr val="000000"/>
                </a:solidFill>
              </a:rPr>
              <a:t>Image </a:t>
            </a:r>
            <a:r>
              <a:rPr lang="en-IN" sz="2700" b="1" dirty="0" smtClean="0">
                <a:solidFill>
                  <a:srgbClr val="000000"/>
                </a:solidFill>
              </a:rPr>
              <a:t>Segmentation: </a:t>
            </a:r>
            <a:r>
              <a:rPr lang="en-US" sz="2700" dirty="0">
                <a:solidFill>
                  <a:srgbClr val="000000"/>
                </a:solidFill>
              </a:rPr>
              <a:t>Region Growing, Edge Based approaches to segmentation, </a:t>
            </a:r>
            <a:r>
              <a:rPr lang="en-US" sz="2700" dirty="0">
                <a:solidFill>
                  <a:srgbClr val="FF0000"/>
                </a:solidFill>
              </a:rPr>
              <a:t>Graph-Cut, Mean-Shift, MRFs, Texture Segmentation</a:t>
            </a:r>
            <a:r>
              <a:rPr lang="en-US" sz="2700" dirty="0">
                <a:solidFill>
                  <a:srgbClr val="000000"/>
                </a:solidFill>
              </a:rPr>
              <a:t>; Object detection.</a:t>
            </a:r>
            <a:endParaRPr lang="en-IN" sz="2700" dirty="0">
              <a:solidFill>
                <a:srgbClr val="000000"/>
              </a:solidFill>
            </a:endParaRPr>
          </a:p>
        </p:txBody>
      </p:sp>
    </p:spTree>
    <p:extLst>
      <p:ext uri="{BB962C8B-B14F-4D97-AF65-F5344CB8AC3E}">
        <p14:creationId xmlns:p14="http://schemas.microsoft.com/office/powerpoint/2010/main" val="16107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157354" cy="838200"/>
          </a:xfrm>
        </p:spPr>
        <p:txBody>
          <a:bodyPr/>
          <a:lstStyle/>
          <a:p>
            <a:r>
              <a:rPr lang="en-US" b="1" dirty="0" smtClean="0"/>
              <a:t>Module-4 </a:t>
            </a:r>
            <a:r>
              <a:rPr lang="en-US" b="1" dirty="0"/>
              <a:t>Syllabus</a:t>
            </a:r>
          </a:p>
        </p:txBody>
      </p:sp>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5</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85800" y="1227735"/>
            <a:ext cx="11237028" cy="5105400"/>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b="1" dirty="0">
                <a:solidFill>
                  <a:srgbClr val="000000"/>
                </a:solidFill>
              </a:rPr>
              <a:t>Pattern Analysis And Motion Analysis</a:t>
            </a:r>
            <a:r>
              <a:rPr lang="en-US" b="1" dirty="0" smtClean="0">
                <a:solidFill>
                  <a:srgbClr val="000000"/>
                </a:solidFill>
              </a:rPr>
              <a:t>:</a:t>
            </a:r>
            <a:r>
              <a:rPr lang="en-US" dirty="0" smtClean="0">
                <a:solidFill>
                  <a:srgbClr val="000000"/>
                </a:solidFill>
                <a:latin typeface="Century Gothic"/>
              </a:rPr>
              <a:t> </a:t>
            </a:r>
            <a:endParaRPr lang="en-US" dirty="0">
              <a:solidFill>
                <a:srgbClr val="000000"/>
              </a:solidFill>
              <a:latin typeface="Century Gothic"/>
            </a:endParaRPr>
          </a:p>
          <a:p>
            <a:pPr algn="just">
              <a:lnSpc>
                <a:spcPct val="150000"/>
              </a:lnSpc>
            </a:pPr>
            <a:r>
              <a:rPr lang="en-US" sz="2700" b="1" dirty="0">
                <a:solidFill>
                  <a:srgbClr val="000000"/>
                </a:solidFill>
              </a:rPr>
              <a:t>Pattern Analysis</a:t>
            </a:r>
            <a:r>
              <a:rPr lang="en-US" sz="2700" dirty="0">
                <a:solidFill>
                  <a:srgbClr val="000000"/>
                </a:solidFill>
              </a:rPr>
              <a:t>: </a:t>
            </a:r>
            <a:r>
              <a:rPr lang="en-US" sz="2700" dirty="0" smtClean="0">
                <a:solidFill>
                  <a:srgbClr val="000000"/>
                </a:solidFill>
              </a:rPr>
              <a:t>Clustering: K-Means</a:t>
            </a:r>
            <a:r>
              <a:rPr lang="en-US" sz="2700" dirty="0">
                <a:solidFill>
                  <a:srgbClr val="000000"/>
                </a:solidFill>
              </a:rPr>
              <a:t>, K-</a:t>
            </a:r>
            <a:r>
              <a:rPr lang="en-US" sz="2700" dirty="0" err="1">
                <a:solidFill>
                  <a:srgbClr val="000000"/>
                </a:solidFill>
              </a:rPr>
              <a:t>Medoids</a:t>
            </a:r>
            <a:r>
              <a:rPr lang="en-US" sz="2700" dirty="0">
                <a:solidFill>
                  <a:srgbClr val="000000"/>
                </a:solidFill>
              </a:rPr>
              <a:t>, Mixture </a:t>
            </a:r>
            <a:r>
              <a:rPr lang="en-US" sz="2700" dirty="0" smtClean="0">
                <a:solidFill>
                  <a:srgbClr val="000000"/>
                </a:solidFill>
              </a:rPr>
              <a:t>of Gaussians</a:t>
            </a:r>
            <a:r>
              <a:rPr lang="en-US" sz="2700" dirty="0">
                <a:solidFill>
                  <a:srgbClr val="000000"/>
                </a:solidFill>
              </a:rPr>
              <a:t>, </a:t>
            </a:r>
            <a:r>
              <a:rPr lang="en-US" sz="2700" dirty="0" smtClean="0">
                <a:solidFill>
                  <a:srgbClr val="000000"/>
                </a:solidFill>
              </a:rPr>
              <a:t>Classification: Discriminant </a:t>
            </a:r>
            <a:r>
              <a:rPr lang="en-US" sz="2700" dirty="0">
                <a:solidFill>
                  <a:srgbClr val="000000"/>
                </a:solidFill>
              </a:rPr>
              <a:t>Function, </a:t>
            </a:r>
            <a:r>
              <a:rPr lang="en-US" sz="2700" dirty="0">
                <a:solidFill>
                  <a:srgbClr val="FF0000"/>
                </a:solidFill>
              </a:rPr>
              <a:t>Supervised, Un-supervised, </a:t>
            </a:r>
            <a:r>
              <a:rPr lang="en-US" sz="2700" dirty="0" smtClean="0">
                <a:solidFill>
                  <a:srgbClr val="FF0000"/>
                </a:solidFill>
              </a:rPr>
              <a:t>Semi-supervised</a:t>
            </a:r>
            <a:r>
              <a:rPr lang="en-US" sz="2700" dirty="0" smtClean="0">
                <a:solidFill>
                  <a:srgbClr val="000000"/>
                </a:solidFill>
              </a:rPr>
              <a:t>; Classifiers</a:t>
            </a:r>
            <a:r>
              <a:rPr lang="en-US" sz="2700" dirty="0">
                <a:solidFill>
                  <a:srgbClr val="000000"/>
                </a:solidFill>
              </a:rPr>
              <a:t>: Bayes, </a:t>
            </a:r>
            <a:r>
              <a:rPr lang="en-US" sz="2700" dirty="0">
                <a:solidFill>
                  <a:srgbClr val="FF0000"/>
                </a:solidFill>
              </a:rPr>
              <a:t>KNN, ANN models</a:t>
            </a:r>
            <a:r>
              <a:rPr lang="en-US" sz="2700" dirty="0" smtClean="0">
                <a:solidFill>
                  <a:srgbClr val="000000"/>
                </a:solidFill>
              </a:rPr>
              <a:t>;</a:t>
            </a:r>
          </a:p>
          <a:p>
            <a:pPr algn="just">
              <a:lnSpc>
                <a:spcPct val="150000"/>
              </a:lnSpc>
            </a:pPr>
            <a:r>
              <a:rPr lang="en-IN" sz="2700" b="1" dirty="0">
                <a:solidFill>
                  <a:srgbClr val="000000"/>
                </a:solidFill>
              </a:rPr>
              <a:t>Dimensionality </a:t>
            </a:r>
            <a:r>
              <a:rPr lang="en-IN" sz="2700" b="1" dirty="0" smtClean="0">
                <a:solidFill>
                  <a:srgbClr val="000000"/>
                </a:solidFill>
              </a:rPr>
              <a:t>Reduction</a:t>
            </a:r>
            <a:r>
              <a:rPr lang="en-IN" sz="2700" dirty="0" smtClean="0">
                <a:solidFill>
                  <a:srgbClr val="000000"/>
                </a:solidFill>
              </a:rPr>
              <a:t>: PCA</a:t>
            </a:r>
            <a:r>
              <a:rPr lang="en-IN" sz="2700" dirty="0">
                <a:solidFill>
                  <a:srgbClr val="000000"/>
                </a:solidFill>
              </a:rPr>
              <a:t>, </a:t>
            </a:r>
            <a:r>
              <a:rPr lang="en-IN" sz="2700" dirty="0">
                <a:solidFill>
                  <a:srgbClr val="FF0000"/>
                </a:solidFill>
              </a:rPr>
              <a:t>LDA, ICA; Non-parametric methods</a:t>
            </a:r>
            <a:r>
              <a:rPr lang="en-IN" sz="2700" dirty="0">
                <a:solidFill>
                  <a:srgbClr val="000000"/>
                </a:solidFill>
              </a:rPr>
              <a:t>. Motion </a:t>
            </a:r>
            <a:r>
              <a:rPr lang="en-IN" sz="2700" dirty="0" smtClean="0">
                <a:solidFill>
                  <a:srgbClr val="000000"/>
                </a:solidFill>
              </a:rPr>
              <a:t>Analysis: Background </a:t>
            </a:r>
            <a:r>
              <a:rPr lang="en-IN" sz="2700" dirty="0">
                <a:solidFill>
                  <a:srgbClr val="000000"/>
                </a:solidFill>
              </a:rPr>
              <a:t>Subtraction </a:t>
            </a:r>
            <a:r>
              <a:rPr lang="en-IN" sz="2700" dirty="0" smtClean="0">
                <a:solidFill>
                  <a:srgbClr val="000000"/>
                </a:solidFill>
              </a:rPr>
              <a:t>and Modelling, </a:t>
            </a:r>
            <a:r>
              <a:rPr lang="en-IN" sz="2700" dirty="0">
                <a:solidFill>
                  <a:srgbClr val="000000"/>
                </a:solidFill>
              </a:rPr>
              <a:t>Optical Flow, KLT, </a:t>
            </a:r>
            <a:r>
              <a:rPr lang="en-IN" sz="2700" dirty="0" err="1" smtClean="0">
                <a:solidFill>
                  <a:srgbClr val="FF0000"/>
                </a:solidFill>
              </a:rPr>
              <a:t>Spatio</a:t>
            </a:r>
            <a:r>
              <a:rPr lang="en-IN" sz="2700" dirty="0" smtClean="0">
                <a:solidFill>
                  <a:srgbClr val="FF0000"/>
                </a:solidFill>
              </a:rPr>
              <a:t>-Temporal </a:t>
            </a:r>
            <a:r>
              <a:rPr lang="en-IN" sz="2700" dirty="0">
                <a:solidFill>
                  <a:srgbClr val="FF0000"/>
                </a:solidFill>
              </a:rPr>
              <a:t>Analysis</a:t>
            </a:r>
            <a:r>
              <a:rPr lang="en-IN" sz="2700" dirty="0">
                <a:solidFill>
                  <a:srgbClr val="000000"/>
                </a:solidFill>
              </a:rPr>
              <a:t>, </a:t>
            </a:r>
            <a:r>
              <a:rPr lang="en-IN" sz="2700" dirty="0" smtClean="0">
                <a:solidFill>
                  <a:srgbClr val="000000"/>
                </a:solidFill>
              </a:rPr>
              <a:t>Dynamic Stereo</a:t>
            </a:r>
            <a:r>
              <a:rPr lang="en-IN" sz="2700" dirty="0">
                <a:solidFill>
                  <a:srgbClr val="000000"/>
                </a:solidFill>
              </a:rPr>
              <a:t>; Motion parameter estimation.</a:t>
            </a:r>
            <a:endParaRPr lang="en-IN" sz="2700" dirty="0">
              <a:solidFill>
                <a:srgbClr val="000000"/>
              </a:solidFill>
              <a:latin typeface="Century Gothic"/>
            </a:endParaRPr>
          </a:p>
        </p:txBody>
      </p:sp>
    </p:spTree>
    <p:extLst>
      <p:ext uri="{BB962C8B-B14F-4D97-AF65-F5344CB8AC3E}">
        <p14:creationId xmlns:p14="http://schemas.microsoft.com/office/powerpoint/2010/main" val="35077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157354" cy="838200"/>
          </a:xfrm>
        </p:spPr>
        <p:txBody>
          <a:bodyPr/>
          <a:lstStyle/>
          <a:p>
            <a:r>
              <a:rPr lang="en-US" b="1" dirty="0" smtClean="0"/>
              <a:t>Module-5 </a:t>
            </a:r>
            <a:r>
              <a:rPr lang="en-US" b="1" dirty="0"/>
              <a:t>Syllabus</a:t>
            </a:r>
          </a:p>
        </p:txBody>
      </p:sp>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6</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85800" y="1227736"/>
            <a:ext cx="11237028" cy="3725265"/>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dirty="0">
                <a:solidFill>
                  <a:prstClr val="black"/>
                </a:solidFill>
                <a:latin typeface="Calibri" panose="020F0502020204030204"/>
              </a:rPr>
              <a:t>Shape From X</a:t>
            </a:r>
            <a:r>
              <a:rPr lang="en-US" b="1" dirty="0" smtClean="0">
                <a:solidFill>
                  <a:prstClr val="black"/>
                </a:solidFill>
                <a:latin typeface="Calibri" panose="020F0502020204030204"/>
              </a:rPr>
              <a:t>:</a:t>
            </a:r>
            <a:r>
              <a:rPr lang="en-US" dirty="0" smtClean="0">
                <a:solidFill>
                  <a:prstClr val="black"/>
                </a:solidFill>
                <a:latin typeface="Calibri" panose="020F0502020204030204"/>
              </a:rPr>
              <a:t> </a:t>
            </a:r>
            <a:endParaRPr lang="en-US" dirty="0">
              <a:solidFill>
                <a:prstClr val="black"/>
              </a:solidFill>
              <a:latin typeface="Calibri" panose="020F0502020204030204"/>
            </a:endParaRPr>
          </a:p>
          <a:p>
            <a:pPr marL="0" indent="0">
              <a:lnSpc>
                <a:spcPct val="150000"/>
              </a:lnSpc>
              <a:buNone/>
            </a:pPr>
            <a:r>
              <a:rPr lang="en-US" dirty="0">
                <a:solidFill>
                  <a:prstClr val="black"/>
                </a:solidFill>
                <a:latin typeface="Calibri" panose="020F0502020204030204"/>
              </a:rPr>
              <a:t>Light at Surfaces; </a:t>
            </a:r>
            <a:r>
              <a:rPr lang="en-US" dirty="0" err="1">
                <a:solidFill>
                  <a:prstClr val="black"/>
                </a:solidFill>
                <a:latin typeface="Calibri" panose="020F0502020204030204"/>
              </a:rPr>
              <a:t>Phong</a:t>
            </a:r>
            <a:r>
              <a:rPr lang="en-US" dirty="0">
                <a:solidFill>
                  <a:prstClr val="black"/>
                </a:solidFill>
                <a:latin typeface="Calibri" panose="020F0502020204030204"/>
              </a:rPr>
              <a:t> Model; Reflectance Map;</a:t>
            </a:r>
          </a:p>
          <a:p>
            <a:pPr marL="0" indent="0">
              <a:lnSpc>
                <a:spcPct val="150000"/>
              </a:lnSpc>
              <a:buNone/>
            </a:pPr>
            <a:r>
              <a:rPr lang="en-US" dirty="0">
                <a:solidFill>
                  <a:prstClr val="black"/>
                </a:solidFill>
                <a:latin typeface="Calibri" panose="020F0502020204030204"/>
              </a:rPr>
              <a:t>Albedo estimation; Photometric Stereo; Use of Surface Smoothness</a:t>
            </a:r>
          </a:p>
          <a:p>
            <a:pPr marL="0" indent="0">
              <a:lnSpc>
                <a:spcPct val="150000"/>
              </a:lnSpc>
              <a:buNone/>
            </a:pPr>
            <a:r>
              <a:rPr lang="en-US" dirty="0">
                <a:solidFill>
                  <a:prstClr val="black"/>
                </a:solidFill>
                <a:latin typeface="Calibri" panose="020F0502020204030204"/>
              </a:rPr>
              <a:t>Constraint; Shape from Texture, color, motion and edges.</a:t>
            </a:r>
            <a:endParaRPr lang="en-IN" dirty="0">
              <a:solidFill>
                <a:prstClr val="black"/>
              </a:solidFill>
              <a:latin typeface="Calibri" panose="020F0502020204030204"/>
            </a:endParaRPr>
          </a:p>
        </p:txBody>
      </p:sp>
      <p:sp>
        <p:nvSpPr>
          <p:cNvPr id="3" name="Rectangle 2"/>
          <p:cNvSpPr/>
          <p:nvPr/>
        </p:nvSpPr>
        <p:spPr>
          <a:xfrm>
            <a:off x="3279287" y="5412236"/>
            <a:ext cx="6050054" cy="461665"/>
          </a:xfrm>
          <a:prstGeom prst="rect">
            <a:avLst/>
          </a:prstGeom>
        </p:spPr>
        <p:txBody>
          <a:bodyPr wrap="none">
            <a:spAutoFit/>
          </a:bodyPr>
          <a:lstStyle/>
          <a:p>
            <a:pPr defTabSz="1218987"/>
            <a:r>
              <a:rPr lang="en-US" sz="2400" b="1" dirty="0">
                <a:solidFill>
                  <a:srgbClr val="374C81"/>
                </a:solidFill>
                <a:latin typeface="Century Gothic"/>
              </a:rPr>
              <a:t>Guest Lecture on Contemporary Topics</a:t>
            </a:r>
          </a:p>
        </p:txBody>
      </p:sp>
    </p:spTree>
    <p:extLst>
      <p:ext uri="{BB962C8B-B14F-4D97-AF65-F5344CB8AC3E}">
        <p14:creationId xmlns:p14="http://schemas.microsoft.com/office/powerpoint/2010/main" val="7407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7</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22205" y="-35859"/>
            <a:ext cx="11354833" cy="4572000"/>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rgbClr val="374C81"/>
                </a:solidFill>
                <a:latin typeface="Century Gothic"/>
              </a:rPr>
              <a:t>Text Books</a:t>
            </a:r>
            <a:endParaRPr lang="en-US" sz="2400" dirty="0">
              <a:solidFill>
                <a:srgbClr val="374C81"/>
              </a:solidFill>
              <a:latin typeface="Century Gothic"/>
            </a:endParaRPr>
          </a:p>
          <a:p>
            <a:pPr marL="514350" indent="-514350" algn="just">
              <a:buFont typeface="+mj-lt"/>
              <a:buAutoNum type="arabicPeriod"/>
            </a:pPr>
            <a:r>
              <a:rPr lang="en-US" sz="2400" dirty="0">
                <a:solidFill>
                  <a:srgbClr val="000000"/>
                </a:solidFill>
                <a:latin typeface="Calibri" panose="020F0502020204030204"/>
              </a:rPr>
              <a:t>Richard </a:t>
            </a:r>
            <a:r>
              <a:rPr lang="en-US" sz="2400" dirty="0" err="1">
                <a:solidFill>
                  <a:srgbClr val="000000"/>
                </a:solidFill>
                <a:latin typeface="Calibri" panose="020F0502020204030204"/>
              </a:rPr>
              <a:t>Szeliski</a:t>
            </a:r>
            <a:r>
              <a:rPr lang="en-US" sz="2400" dirty="0">
                <a:solidFill>
                  <a:srgbClr val="000000"/>
                </a:solidFill>
                <a:latin typeface="Calibri" panose="020F0502020204030204"/>
              </a:rPr>
              <a:t>, Computer Vision: Algorithms and Applications, Springer-</a:t>
            </a:r>
            <a:r>
              <a:rPr lang="en-US" sz="2400" dirty="0" err="1">
                <a:solidFill>
                  <a:srgbClr val="000000"/>
                </a:solidFill>
                <a:latin typeface="Calibri" panose="020F0502020204030204"/>
              </a:rPr>
              <a:t>Verlag</a:t>
            </a:r>
            <a:r>
              <a:rPr lang="en-US" sz="2400" dirty="0">
                <a:solidFill>
                  <a:srgbClr val="000000"/>
                </a:solidFill>
                <a:latin typeface="Calibri" panose="020F0502020204030204"/>
              </a:rPr>
              <a:t> </a:t>
            </a:r>
            <a:r>
              <a:rPr lang="en-US" sz="2400" dirty="0" smtClean="0">
                <a:solidFill>
                  <a:srgbClr val="000000"/>
                </a:solidFill>
                <a:latin typeface="Calibri" panose="020F0502020204030204"/>
              </a:rPr>
              <a:t>London Limited </a:t>
            </a:r>
            <a:r>
              <a:rPr lang="en-US" sz="2400" dirty="0">
                <a:solidFill>
                  <a:srgbClr val="000000"/>
                </a:solidFill>
                <a:latin typeface="Calibri" panose="020F0502020204030204"/>
              </a:rPr>
              <a:t>2011</a:t>
            </a:r>
            <a:r>
              <a:rPr lang="en-US" sz="2400" dirty="0" smtClean="0">
                <a:solidFill>
                  <a:srgbClr val="000000"/>
                </a:solidFill>
                <a:latin typeface="Calibri" panose="020F0502020204030204"/>
              </a:rPr>
              <a:t>.</a:t>
            </a:r>
          </a:p>
          <a:p>
            <a:pPr marL="514350" indent="-514350" algn="just">
              <a:buFont typeface="+mj-lt"/>
              <a:buAutoNum type="arabicPeriod"/>
            </a:pPr>
            <a:r>
              <a:rPr lang="en-US" sz="2400" dirty="0">
                <a:solidFill>
                  <a:srgbClr val="000000"/>
                </a:solidFill>
                <a:latin typeface="Calibri" panose="020F0502020204030204"/>
              </a:rPr>
              <a:t>Computer Vision: A Modern Approach, D. A. Forsyth, J. Ponce, Pearson Education, 2003.</a:t>
            </a:r>
          </a:p>
          <a:p>
            <a:pPr marL="0" indent="0" algn="just">
              <a:buNone/>
            </a:pPr>
            <a:r>
              <a:rPr lang="en-US" sz="2400" b="1" dirty="0">
                <a:solidFill>
                  <a:srgbClr val="374C81"/>
                </a:solidFill>
                <a:latin typeface="Century Gothic"/>
              </a:rPr>
              <a:t>Reference Book(s):</a:t>
            </a:r>
          </a:p>
          <a:p>
            <a:pPr marL="457200" indent="-457200" algn="just">
              <a:buFont typeface="+mj-lt"/>
              <a:buAutoNum type="arabicPeriod"/>
            </a:pPr>
            <a:r>
              <a:rPr lang="en-US" sz="2400" dirty="0">
                <a:solidFill>
                  <a:srgbClr val="000000"/>
                </a:solidFill>
                <a:latin typeface="Calibri" panose="020F0502020204030204"/>
              </a:rPr>
              <a:t>R.C. Gonzalez and R.E. Woods, Digital Image Processing, Addison- Wesley, 1992</a:t>
            </a:r>
            <a:r>
              <a:rPr lang="en-US" sz="2400" dirty="0" smtClean="0">
                <a:solidFill>
                  <a:srgbClr val="000000"/>
                </a:solidFill>
                <a:latin typeface="Calibri" panose="020F0502020204030204"/>
              </a:rPr>
              <a:t>.</a:t>
            </a:r>
          </a:p>
          <a:p>
            <a:pPr marL="457200" indent="-457200" algn="just">
              <a:buFont typeface="+mj-lt"/>
              <a:buAutoNum type="arabicPeriod"/>
            </a:pPr>
            <a:r>
              <a:rPr lang="en-US" sz="2400" dirty="0">
                <a:solidFill>
                  <a:srgbClr val="000000"/>
                </a:solidFill>
                <a:latin typeface="Calibri" panose="020F0502020204030204"/>
              </a:rPr>
              <a:t>Richard Hartley and Andrew Zisserman, Multiple View Geometry in Computer Vision, </a:t>
            </a:r>
            <a:r>
              <a:rPr lang="en-US" sz="2400" dirty="0" smtClean="0">
                <a:solidFill>
                  <a:srgbClr val="000000"/>
                </a:solidFill>
                <a:latin typeface="Calibri" panose="020F0502020204030204"/>
              </a:rPr>
              <a:t>Second Edition</a:t>
            </a:r>
            <a:r>
              <a:rPr lang="en-US" sz="2400" dirty="0">
                <a:solidFill>
                  <a:srgbClr val="000000"/>
                </a:solidFill>
                <a:latin typeface="Calibri" panose="020F0502020204030204"/>
              </a:rPr>
              <a:t>, Cambridge University Press, March 2004</a:t>
            </a:r>
            <a:r>
              <a:rPr lang="en-US" sz="2400" dirty="0" smtClean="0">
                <a:solidFill>
                  <a:srgbClr val="000000"/>
                </a:solidFill>
                <a:latin typeface="Calibri" panose="020F0502020204030204"/>
              </a:rPr>
              <a:t>.</a:t>
            </a:r>
          </a:p>
          <a:p>
            <a:pPr marL="457200" indent="-457200" algn="just">
              <a:buFont typeface="+mj-lt"/>
              <a:buAutoNum type="arabicPeriod"/>
            </a:pPr>
            <a:r>
              <a:rPr lang="en-US" sz="2400" dirty="0">
                <a:solidFill>
                  <a:srgbClr val="000000"/>
                </a:solidFill>
                <a:latin typeface="Calibri" panose="020F0502020204030204"/>
              </a:rPr>
              <a:t>K. </a:t>
            </a:r>
            <a:r>
              <a:rPr lang="en-US" sz="2400" dirty="0" err="1">
                <a:solidFill>
                  <a:srgbClr val="000000"/>
                </a:solidFill>
                <a:latin typeface="Calibri" panose="020F0502020204030204"/>
              </a:rPr>
              <a:t>Fukunaga</a:t>
            </a:r>
            <a:r>
              <a:rPr lang="en-US" sz="2400" dirty="0">
                <a:solidFill>
                  <a:srgbClr val="000000"/>
                </a:solidFill>
                <a:latin typeface="Calibri" panose="020F0502020204030204"/>
              </a:rPr>
              <a:t>; Introduction to Statistical Pattern Recognition, Second Edition, Academic </a:t>
            </a:r>
            <a:r>
              <a:rPr lang="en-US" sz="2400" dirty="0" smtClean="0">
                <a:solidFill>
                  <a:srgbClr val="000000"/>
                </a:solidFill>
                <a:latin typeface="Calibri" panose="020F0502020204030204"/>
              </a:rPr>
              <a:t>Press, Morgan </a:t>
            </a:r>
            <a:r>
              <a:rPr lang="en-US" sz="2400" dirty="0">
                <a:solidFill>
                  <a:srgbClr val="000000"/>
                </a:solidFill>
                <a:latin typeface="Calibri" panose="020F0502020204030204"/>
              </a:rPr>
              <a:t>Kaufmann, 1990.</a:t>
            </a:r>
          </a:p>
        </p:txBody>
      </p:sp>
      <p:sp>
        <p:nvSpPr>
          <p:cNvPr id="4" name="Content Placeholder 2">
            <a:extLst>
              <a:ext uri="{FF2B5EF4-FFF2-40B4-BE49-F238E27FC236}">
                <a16:creationId xmlns:a16="http://schemas.microsoft.com/office/drawing/2014/main" id="{6E222958-29FF-4FCB-B27E-E2541E0E8A4E}"/>
              </a:ext>
            </a:extLst>
          </p:cNvPr>
          <p:cNvSpPr txBox="1">
            <a:spLocks/>
          </p:cNvSpPr>
          <p:nvPr/>
        </p:nvSpPr>
        <p:spPr>
          <a:xfrm>
            <a:off x="622205" y="4461935"/>
            <a:ext cx="11354833" cy="2133600"/>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rgbClr val="374C81"/>
                </a:solidFill>
                <a:latin typeface="Century Gothic"/>
              </a:rPr>
              <a:t>Required </a:t>
            </a:r>
            <a:r>
              <a:rPr lang="en-US" sz="2400" b="1" dirty="0" smtClean="0">
                <a:solidFill>
                  <a:srgbClr val="374C81"/>
                </a:solidFill>
                <a:latin typeface="Century Gothic"/>
              </a:rPr>
              <a:t>Tools/Software/IDLE: </a:t>
            </a:r>
            <a:endParaRPr lang="en-US" sz="2400" b="1" dirty="0">
              <a:solidFill>
                <a:srgbClr val="374C81"/>
              </a:solidFill>
              <a:latin typeface="Century Gothic"/>
            </a:endParaRPr>
          </a:p>
          <a:p>
            <a:pPr marL="514350" indent="-514350" algn="just">
              <a:buFont typeface="+mj-lt"/>
              <a:buAutoNum type="arabicPeriod"/>
            </a:pPr>
            <a:r>
              <a:rPr lang="en-US" sz="2400" dirty="0" smtClean="0">
                <a:solidFill>
                  <a:srgbClr val="000000"/>
                </a:solidFill>
                <a:latin typeface="Calibri" panose="020F0502020204030204"/>
              </a:rPr>
              <a:t>Python/</a:t>
            </a:r>
            <a:r>
              <a:rPr lang="en-US" sz="2400" dirty="0" err="1" smtClean="0">
                <a:solidFill>
                  <a:srgbClr val="000000"/>
                </a:solidFill>
                <a:latin typeface="Calibri" panose="020F0502020204030204"/>
              </a:rPr>
              <a:t>jupyter</a:t>
            </a:r>
            <a:r>
              <a:rPr lang="en-US" sz="2400" dirty="0" smtClean="0">
                <a:solidFill>
                  <a:srgbClr val="000000"/>
                </a:solidFill>
                <a:latin typeface="Calibri" panose="020F0502020204030204"/>
              </a:rPr>
              <a:t>-notebook/google-</a:t>
            </a:r>
            <a:r>
              <a:rPr lang="en-US" sz="2400" dirty="0" err="1" smtClean="0">
                <a:solidFill>
                  <a:srgbClr val="000000"/>
                </a:solidFill>
                <a:latin typeface="Calibri" panose="020F0502020204030204"/>
              </a:rPr>
              <a:t>colab</a:t>
            </a:r>
            <a:endParaRPr lang="en-US" sz="2400" dirty="0">
              <a:solidFill>
                <a:srgbClr val="000000"/>
              </a:solidFill>
              <a:latin typeface="Calibri" panose="020F0502020204030204"/>
            </a:endParaRPr>
          </a:p>
          <a:p>
            <a:pPr marL="514350" indent="-514350" algn="just">
              <a:buFont typeface="+mj-lt"/>
              <a:buAutoNum type="arabicPeriod"/>
            </a:pPr>
            <a:r>
              <a:rPr lang="en-US" sz="2400" dirty="0" err="1" smtClean="0">
                <a:solidFill>
                  <a:srgbClr val="000000"/>
                </a:solidFill>
                <a:latin typeface="Calibri" panose="020F0502020204030204"/>
              </a:rPr>
              <a:t>OpenCV</a:t>
            </a:r>
            <a:endParaRPr lang="en-US" sz="2400" dirty="0">
              <a:solidFill>
                <a:srgbClr val="000000"/>
              </a:solidFill>
              <a:latin typeface="Calibri" panose="020F0502020204030204"/>
            </a:endParaRPr>
          </a:p>
          <a:p>
            <a:pPr marL="514350" indent="-514350" algn="just">
              <a:buFont typeface="+mj-lt"/>
              <a:buAutoNum type="arabicPeriod"/>
            </a:pPr>
            <a:r>
              <a:rPr lang="en-US" sz="2400" dirty="0" smtClean="0">
                <a:solidFill>
                  <a:srgbClr val="000000"/>
                </a:solidFill>
                <a:latin typeface="Calibri" panose="020F0502020204030204"/>
              </a:rPr>
              <a:t>MATLAB</a:t>
            </a:r>
            <a:endParaRPr lang="en-US" sz="2400" dirty="0">
              <a:solidFill>
                <a:srgbClr val="000000"/>
              </a:solidFill>
              <a:latin typeface="Calibri" panose="020F0502020204030204"/>
            </a:endParaRPr>
          </a:p>
        </p:txBody>
      </p:sp>
    </p:spTree>
    <p:extLst>
      <p:ext uri="{BB962C8B-B14F-4D97-AF65-F5344CB8AC3E}">
        <p14:creationId xmlns:p14="http://schemas.microsoft.com/office/powerpoint/2010/main" val="334965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1;p15"/>
          <p:cNvSpPr txBox="1">
            <a:spLocks noGrp="1"/>
          </p:cNvSpPr>
          <p:nvPr>
            <p:ph type="sldNum" idx="12"/>
          </p:nvPr>
        </p:nvSpPr>
        <p:spPr>
          <a:xfrm>
            <a:off x="11309033" y="6333135"/>
            <a:ext cx="731600" cy="524800"/>
          </a:xfrm>
          <a:prstGeom prst="rect">
            <a:avLst/>
          </a:prstGeom>
        </p:spPr>
        <p:txBody>
          <a:bodyPr spcFirstLastPara="1" vert="horz" wrap="square" lIns="0" tIns="0" rIns="0" bIns="0" rtlCol="0" anchor="ctr" anchorCtr="0">
            <a:noAutofit/>
          </a:bodyPr>
          <a:lstStyle/>
          <a:p>
            <a:pPr defTabSz="1218987"/>
            <a:fld id="{00000000-1234-1234-1234-123412341234}" type="slidenum">
              <a:rPr lang="en">
                <a:solidFill>
                  <a:srgbClr val="111111"/>
                </a:solidFill>
                <a:latin typeface="Century Gothic"/>
              </a:rPr>
              <a:pPr defTabSz="1218987"/>
              <a:t>8</a:t>
            </a:fld>
            <a:endParaRPr>
              <a:solidFill>
                <a:srgbClr val="111111"/>
              </a:solidFill>
              <a:latin typeface="Century Gothic"/>
            </a:endParaRPr>
          </a:p>
        </p:txBody>
      </p:sp>
      <p:sp>
        <p:nvSpPr>
          <p:cNvPr id="6" name="Content Placeholder 2">
            <a:extLst>
              <a:ext uri="{FF2B5EF4-FFF2-40B4-BE49-F238E27FC236}">
                <a16:creationId xmlns:a16="http://schemas.microsoft.com/office/drawing/2014/main" id="{6E222958-29FF-4FCB-B27E-E2541E0E8A4E}"/>
              </a:ext>
            </a:extLst>
          </p:cNvPr>
          <p:cNvSpPr txBox="1">
            <a:spLocks/>
          </p:cNvSpPr>
          <p:nvPr/>
        </p:nvSpPr>
        <p:spPr>
          <a:xfrm>
            <a:off x="685801" y="381001"/>
            <a:ext cx="11354833" cy="6360993"/>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rgbClr val="000000"/>
                </a:solidFill>
              </a:rPr>
              <a:t>Indicative List of Experiments</a:t>
            </a:r>
            <a:r>
              <a:rPr lang="en-US" sz="2400" b="1" dirty="0" smtClean="0">
                <a:solidFill>
                  <a:srgbClr val="374C81"/>
                </a:solidFill>
                <a:latin typeface="Century Gothic"/>
              </a:rPr>
              <a:t>: </a:t>
            </a:r>
            <a:endParaRPr lang="en-US" sz="2400" b="1" dirty="0">
              <a:solidFill>
                <a:srgbClr val="374C81"/>
              </a:solidFill>
              <a:latin typeface="Century Gothic"/>
            </a:endParaRPr>
          </a:p>
          <a:p>
            <a:pPr marL="0" indent="0" algn="just">
              <a:buNone/>
            </a:pPr>
            <a:endParaRPr lang="en-US" sz="1200" b="1" dirty="0">
              <a:solidFill>
                <a:srgbClr val="374C81"/>
              </a:solidFill>
              <a:latin typeface="Century Gothic"/>
            </a:endParaRPr>
          </a:p>
          <a:p>
            <a:pPr marL="971550" indent="-457200">
              <a:buFont typeface="+mj-lt"/>
              <a:buAutoNum type="arabicPeriod"/>
            </a:pPr>
            <a:r>
              <a:rPr lang="en-US" sz="2000" dirty="0">
                <a:solidFill>
                  <a:srgbClr val="374C81"/>
                </a:solidFill>
              </a:rPr>
              <a:t>Implement image preprocessing and Edge</a:t>
            </a:r>
          </a:p>
          <a:p>
            <a:pPr marL="971550" indent="-457200">
              <a:buFont typeface="+mj-lt"/>
              <a:buAutoNum type="arabicPeriod"/>
            </a:pPr>
            <a:r>
              <a:rPr lang="en-US" sz="2000" dirty="0">
                <a:solidFill>
                  <a:srgbClr val="374C81"/>
                </a:solidFill>
              </a:rPr>
              <a:t>Implement camera calibration </a:t>
            </a:r>
            <a:r>
              <a:rPr lang="en-US" sz="2000" dirty="0" smtClean="0">
                <a:solidFill>
                  <a:srgbClr val="374C81"/>
                </a:solidFill>
              </a:rPr>
              <a:t>methods</a:t>
            </a:r>
          </a:p>
          <a:p>
            <a:pPr marL="971550" indent="-457200">
              <a:buFont typeface="+mj-lt"/>
              <a:buAutoNum type="arabicPeriod"/>
            </a:pPr>
            <a:r>
              <a:rPr lang="en-US" sz="2000" dirty="0">
                <a:solidFill>
                  <a:srgbClr val="374C81"/>
                </a:solidFill>
              </a:rPr>
              <a:t>Implement </a:t>
            </a:r>
            <a:r>
              <a:rPr lang="en-US" sz="2000" dirty="0" smtClean="0">
                <a:solidFill>
                  <a:srgbClr val="374C81"/>
                </a:solidFill>
              </a:rPr>
              <a:t>Projection</a:t>
            </a:r>
          </a:p>
          <a:p>
            <a:pPr marL="971550" indent="-457200">
              <a:buFont typeface="+mj-lt"/>
              <a:buAutoNum type="arabicPeriod"/>
            </a:pPr>
            <a:r>
              <a:rPr lang="en-US" sz="2000" dirty="0">
                <a:solidFill>
                  <a:srgbClr val="374C81"/>
                </a:solidFill>
              </a:rPr>
              <a:t>Determine depth map from Stereo pair </a:t>
            </a:r>
            <a:endParaRPr lang="en-US" sz="2000" dirty="0" smtClean="0">
              <a:solidFill>
                <a:srgbClr val="374C81"/>
              </a:solidFill>
            </a:endParaRPr>
          </a:p>
          <a:p>
            <a:pPr marL="971550" indent="-457200">
              <a:buFont typeface="+mj-lt"/>
              <a:buAutoNum type="arabicPeriod"/>
            </a:pPr>
            <a:r>
              <a:rPr lang="en-US" sz="2000" dirty="0">
                <a:solidFill>
                  <a:srgbClr val="374C81"/>
                </a:solidFill>
              </a:rPr>
              <a:t>Construct 3D model from Stereo </a:t>
            </a:r>
            <a:r>
              <a:rPr lang="en-US" sz="2000" dirty="0" smtClean="0">
                <a:solidFill>
                  <a:srgbClr val="374C81"/>
                </a:solidFill>
              </a:rPr>
              <a:t>pair</a:t>
            </a:r>
          </a:p>
          <a:p>
            <a:pPr marL="971550" indent="-457200">
              <a:buFont typeface="+mj-lt"/>
              <a:buAutoNum type="arabicPeriod"/>
            </a:pPr>
            <a:r>
              <a:rPr lang="en-US" sz="2000" dirty="0">
                <a:solidFill>
                  <a:srgbClr val="374C81"/>
                </a:solidFill>
              </a:rPr>
              <a:t>Implement Segmentation </a:t>
            </a:r>
            <a:r>
              <a:rPr lang="en-US" sz="2000" dirty="0" smtClean="0">
                <a:solidFill>
                  <a:srgbClr val="374C81"/>
                </a:solidFill>
              </a:rPr>
              <a:t>methods</a:t>
            </a:r>
          </a:p>
          <a:p>
            <a:pPr marL="971550" indent="-457200">
              <a:buFont typeface="+mj-lt"/>
              <a:buAutoNum type="arabicPeriod"/>
            </a:pPr>
            <a:r>
              <a:rPr lang="en-US" sz="2000" dirty="0">
                <a:solidFill>
                  <a:srgbClr val="374C81"/>
                </a:solidFill>
              </a:rPr>
              <a:t>Construct 3D model from defocus </a:t>
            </a:r>
            <a:r>
              <a:rPr lang="en-US" sz="2000" dirty="0" smtClean="0">
                <a:solidFill>
                  <a:srgbClr val="374C81"/>
                </a:solidFill>
              </a:rPr>
              <a:t>image</a:t>
            </a:r>
          </a:p>
          <a:p>
            <a:pPr marL="971550" indent="-457200">
              <a:buFont typeface="+mj-lt"/>
              <a:buAutoNum type="arabicPeriod"/>
            </a:pPr>
            <a:r>
              <a:rPr lang="en-US" sz="2000" dirty="0">
                <a:solidFill>
                  <a:srgbClr val="374C81"/>
                </a:solidFill>
              </a:rPr>
              <a:t>Construct 3D model from </a:t>
            </a:r>
            <a:r>
              <a:rPr lang="en-US" sz="2000" dirty="0" smtClean="0">
                <a:solidFill>
                  <a:srgbClr val="374C81"/>
                </a:solidFill>
              </a:rPr>
              <a:t>Images</a:t>
            </a:r>
          </a:p>
          <a:p>
            <a:pPr marL="971550" indent="-457200">
              <a:buFont typeface="+mj-lt"/>
              <a:buAutoNum type="arabicPeriod"/>
            </a:pPr>
            <a:r>
              <a:rPr lang="en-US" sz="2000" dirty="0">
                <a:solidFill>
                  <a:srgbClr val="374C81"/>
                </a:solidFill>
              </a:rPr>
              <a:t>Implement optical flow </a:t>
            </a:r>
            <a:r>
              <a:rPr lang="en-US" sz="2000" dirty="0" smtClean="0">
                <a:solidFill>
                  <a:srgbClr val="374C81"/>
                </a:solidFill>
              </a:rPr>
              <a:t>method</a:t>
            </a:r>
          </a:p>
          <a:p>
            <a:pPr marL="971550" indent="-457200">
              <a:buFont typeface="+mj-lt"/>
              <a:buAutoNum type="arabicPeriod"/>
            </a:pPr>
            <a:r>
              <a:rPr lang="en-US" sz="2000" dirty="0">
                <a:solidFill>
                  <a:srgbClr val="374C81"/>
                </a:solidFill>
              </a:rPr>
              <a:t>Implement object detection and tracking from </a:t>
            </a:r>
            <a:r>
              <a:rPr lang="en-US" sz="2000" dirty="0" smtClean="0">
                <a:solidFill>
                  <a:srgbClr val="374C81"/>
                </a:solidFill>
              </a:rPr>
              <a:t>video</a:t>
            </a:r>
          </a:p>
          <a:p>
            <a:pPr marL="971550" indent="-457200">
              <a:buFont typeface="+mj-lt"/>
              <a:buAutoNum type="arabicPeriod"/>
            </a:pPr>
            <a:r>
              <a:rPr lang="en-US" sz="2000" dirty="0">
                <a:solidFill>
                  <a:srgbClr val="374C81"/>
                </a:solidFill>
              </a:rPr>
              <a:t>Face detection and </a:t>
            </a:r>
            <a:r>
              <a:rPr lang="en-US" sz="2000" dirty="0" smtClean="0">
                <a:solidFill>
                  <a:srgbClr val="374C81"/>
                </a:solidFill>
              </a:rPr>
              <a:t>Recognition</a:t>
            </a:r>
          </a:p>
          <a:p>
            <a:pPr marL="971550" indent="-457200">
              <a:buFont typeface="+mj-lt"/>
              <a:buAutoNum type="arabicPeriod"/>
            </a:pPr>
            <a:r>
              <a:rPr lang="en-US" sz="2000" dirty="0">
                <a:solidFill>
                  <a:srgbClr val="374C81"/>
                </a:solidFill>
              </a:rPr>
              <a:t>Object detection from dynamic Background for </a:t>
            </a:r>
            <a:r>
              <a:rPr lang="en-US" sz="2000" dirty="0" smtClean="0">
                <a:solidFill>
                  <a:srgbClr val="374C81"/>
                </a:solidFill>
              </a:rPr>
              <a:t>Surveillance</a:t>
            </a:r>
          </a:p>
          <a:p>
            <a:pPr marL="971550" indent="-457200">
              <a:buFont typeface="+mj-lt"/>
              <a:buAutoNum type="arabicPeriod"/>
            </a:pPr>
            <a:r>
              <a:rPr lang="en-US" sz="2000" dirty="0">
                <a:solidFill>
                  <a:srgbClr val="374C81"/>
                </a:solidFill>
              </a:rPr>
              <a:t>Content based video </a:t>
            </a:r>
            <a:r>
              <a:rPr lang="en-US" sz="2000" dirty="0" smtClean="0">
                <a:solidFill>
                  <a:srgbClr val="374C81"/>
                </a:solidFill>
              </a:rPr>
              <a:t>retrieval</a:t>
            </a:r>
          </a:p>
          <a:p>
            <a:pPr marL="971550" indent="-457200">
              <a:buFont typeface="+mj-lt"/>
              <a:buAutoNum type="arabicPeriod"/>
            </a:pPr>
            <a:r>
              <a:rPr lang="en-US" sz="2000" dirty="0">
                <a:solidFill>
                  <a:srgbClr val="374C81"/>
                </a:solidFill>
              </a:rPr>
              <a:t>Construct 3D model from single image</a:t>
            </a:r>
          </a:p>
        </p:txBody>
      </p:sp>
    </p:spTree>
    <p:extLst>
      <p:ext uri="{BB962C8B-B14F-4D97-AF65-F5344CB8AC3E}">
        <p14:creationId xmlns:p14="http://schemas.microsoft.com/office/powerpoint/2010/main" val="318616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24084" y="1205925"/>
            <a:ext cx="9081996" cy="2874756"/>
          </a:xfrm>
        </p:spPr>
        <p:txBody>
          <a:bodyPr>
            <a:normAutofit/>
          </a:bodyPr>
          <a:lstStyle/>
          <a:p>
            <a:pPr algn="ctr"/>
            <a:r>
              <a:rPr lang="en-US" b="1" dirty="0" smtClean="0">
                <a:solidFill>
                  <a:srgbClr val="0000FF"/>
                </a:solidFill>
                <a:latin typeface="Gabriola" panose="04040605051002020D02" pitchFamily="82" charset="0"/>
              </a:rPr>
              <a:t>Computer Vision</a:t>
            </a:r>
            <a:br>
              <a:rPr lang="en-US" b="1" dirty="0" smtClean="0">
                <a:solidFill>
                  <a:srgbClr val="0000FF"/>
                </a:solidFill>
                <a:latin typeface="Gabriola" panose="04040605051002020D02" pitchFamily="82" charset="0"/>
              </a:rPr>
            </a:br>
            <a:r>
              <a:rPr lang="en-US" b="1" dirty="0" smtClean="0">
                <a:solidFill>
                  <a:schemeClr val="accent6">
                    <a:lumMod val="75000"/>
                  </a:schemeClr>
                </a:solidFill>
                <a:latin typeface="Gabriola" panose="04040605051002020D02" pitchFamily="82" charset="0"/>
              </a:rPr>
              <a:t>Unit – 01</a:t>
            </a:r>
            <a:r>
              <a:rPr lang="en-US" b="1" dirty="0" smtClean="0">
                <a:solidFill>
                  <a:srgbClr val="0000FF"/>
                </a:solidFill>
                <a:latin typeface="Gabriola" panose="04040605051002020D02" pitchFamily="82" charset="0"/>
              </a:rPr>
              <a:t/>
            </a:r>
            <a:br>
              <a:rPr lang="en-US" b="1" dirty="0" smtClean="0">
                <a:solidFill>
                  <a:srgbClr val="0000FF"/>
                </a:solidFill>
                <a:latin typeface="Gabriola" panose="04040605051002020D02" pitchFamily="82" charset="0"/>
              </a:rPr>
            </a:br>
            <a:r>
              <a:rPr lang="en-US" b="1" dirty="0" smtClean="0">
                <a:solidFill>
                  <a:srgbClr val="0000FF"/>
                </a:solidFill>
                <a:latin typeface="Gabriola" panose="04040605051002020D02" pitchFamily="82" charset="0"/>
              </a:rPr>
              <a:t>Low-Level </a:t>
            </a:r>
            <a:r>
              <a:rPr lang="en-US" b="1" dirty="0">
                <a:solidFill>
                  <a:srgbClr val="0000FF"/>
                </a:solidFill>
                <a:latin typeface="Gabriola" panose="04040605051002020D02" pitchFamily="82" charset="0"/>
              </a:rPr>
              <a:t>Vision </a:t>
            </a:r>
            <a:r>
              <a:rPr lang="en-US" b="1" dirty="0" smtClean="0">
                <a:solidFill>
                  <a:srgbClr val="0000FF"/>
                </a:solidFill>
                <a:latin typeface="Gabriola" panose="04040605051002020D02" pitchFamily="82" charset="0"/>
              </a:rPr>
              <a:t>(</a:t>
            </a:r>
            <a:r>
              <a:rPr lang="en-US" b="1" dirty="0" smtClean="0">
                <a:solidFill>
                  <a:srgbClr val="CC3300"/>
                </a:solidFill>
                <a:latin typeface="Gabriola" panose="04040605051002020D02" pitchFamily="82" charset="0"/>
              </a:rPr>
              <a:t>Image Transforms</a:t>
            </a:r>
            <a:r>
              <a:rPr lang="en-US" b="1" dirty="0" smtClean="0">
                <a:solidFill>
                  <a:srgbClr val="0000FF"/>
                </a:solidFill>
                <a:latin typeface="Gabriola" panose="04040605051002020D02" pitchFamily="82" charset="0"/>
              </a:rPr>
              <a:t>)</a:t>
            </a:r>
            <a:endParaRPr lang="en-US" b="1" i="1" dirty="0">
              <a:solidFill>
                <a:srgbClr val="669900"/>
              </a:solidFill>
              <a:latin typeface="Gabriola" panose="04040605051002020D02" pitchFamily="82" charset="0"/>
            </a:endParaRPr>
          </a:p>
        </p:txBody>
      </p:sp>
    </p:spTree>
    <p:extLst>
      <p:ext uri="{BB962C8B-B14F-4D97-AF65-F5344CB8AC3E}">
        <p14:creationId xmlns:p14="http://schemas.microsoft.com/office/powerpoint/2010/main" val="7438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1_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3.xml><?xml version="1.0" encoding="utf-8"?>
<a:theme xmlns:a="http://schemas.openxmlformats.org/drawingml/2006/main" name="3_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2422</TotalTime>
  <Words>1212</Words>
  <Application>Microsoft Office PowerPoint</Application>
  <PresentationFormat>Widescreen</PresentationFormat>
  <Paragraphs>316</Paragraphs>
  <Slides>30</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30</vt:i4>
      </vt:variant>
    </vt:vector>
  </HeadingPairs>
  <TitlesOfParts>
    <vt:vector size="45" baseType="lpstr">
      <vt:lpstr>Andalus</vt:lpstr>
      <vt:lpstr>Arial</vt:lpstr>
      <vt:lpstr>Baskerville Old Face</vt:lpstr>
      <vt:lpstr>Bodoni MT</vt:lpstr>
      <vt:lpstr>Book Antiqua</vt:lpstr>
      <vt:lpstr>Calibri</vt:lpstr>
      <vt:lpstr>Cambria Math</vt:lpstr>
      <vt:lpstr>Century Gothic</vt:lpstr>
      <vt:lpstr>Courier New</vt:lpstr>
      <vt:lpstr>Gabriola</vt:lpstr>
      <vt:lpstr>Times New Roman</vt:lpstr>
      <vt:lpstr>Wingdings</vt:lpstr>
      <vt:lpstr>Books 16x9</vt:lpstr>
      <vt:lpstr>1_Books 16x9</vt:lpstr>
      <vt:lpstr>3_Books 16x9</vt:lpstr>
      <vt:lpstr>Computer Vision (CSE3010)</vt:lpstr>
      <vt:lpstr>Module-1 Syllabus</vt:lpstr>
      <vt:lpstr>Module-2 Syllabus</vt:lpstr>
      <vt:lpstr>Module-3 Syllabus</vt:lpstr>
      <vt:lpstr>Module-4 Syllabus</vt:lpstr>
      <vt:lpstr>Module-5 Syllabus</vt:lpstr>
      <vt:lpstr>PowerPoint Presentation</vt:lpstr>
      <vt:lpstr>PowerPoint Presentation</vt:lpstr>
      <vt:lpstr>Computer Vision Unit – 01 Low-Level Vision (Image Transforms)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Fourier Space</vt:lpstr>
      <vt:lpstr>Fourier Transform for Image</vt:lpstr>
      <vt:lpstr>Fourier Transform in Python</vt:lpstr>
      <vt:lpstr>Magnitude and Phase Spectrum of Image (Example)</vt:lpstr>
      <vt:lpstr>PowerPoint Presentation</vt:lpstr>
      <vt:lpstr>Importance of Phase in Image Reconstruction</vt:lpstr>
      <vt:lpstr>Importance of Phase in Image Reconstruction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Logic Design (ECE2002)</dc:title>
  <dc:creator>Nidhi</dc:creator>
  <cp:lastModifiedBy>Nidhi</cp:lastModifiedBy>
  <cp:revision>114</cp:revision>
  <dcterms:created xsi:type="dcterms:W3CDTF">2022-06-26T16:40:10Z</dcterms:created>
  <dcterms:modified xsi:type="dcterms:W3CDTF">2023-06-16T07:55:24Z</dcterms:modified>
</cp:coreProperties>
</file>